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1081" r:id="rId2"/>
    <p:sldId id="1082" r:id="rId3"/>
    <p:sldId id="1083" r:id="rId4"/>
    <p:sldId id="1084" r:id="rId5"/>
    <p:sldId id="1085" r:id="rId6"/>
    <p:sldId id="1086" r:id="rId7"/>
    <p:sldId id="1087" r:id="rId8"/>
    <p:sldId id="1088" r:id="rId9"/>
    <p:sldId id="1089" r:id="rId10"/>
    <p:sldId id="1090" r:id="rId11"/>
    <p:sldId id="109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7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0E4676-9F9E-448F-B910-064592182A82}" type="datetimeFigureOut">
              <a:rPr lang="en-US" smtClean="0"/>
              <a:t>26-Oct-22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74966-AE86-44F7-A951-B868FF0937B7}" type="slidenum">
              <a:rPr lang="en-US" smtClean="0"/>
              <a:t>‹#›</a:t>
            </a:fld>
            <a:endParaRPr lang="en-US"/>
          </a:p>
        </p:txBody>
      </p:sp>
    </p:spTree>
    <p:extLst>
      <p:ext uri="{BB962C8B-B14F-4D97-AF65-F5344CB8AC3E}">
        <p14:creationId xmlns:p14="http://schemas.microsoft.com/office/powerpoint/2010/main" val="16509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1</a:t>
            </a:fld>
            <a:endParaRPr lang="en-US"/>
          </a:p>
        </p:txBody>
      </p:sp>
    </p:spTree>
    <p:extLst>
      <p:ext uri="{BB962C8B-B14F-4D97-AF65-F5344CB8AC3E}">
        <p14:creationId xmlns:p14="http://schemas.microsoft.com/office/powerpoint/2010/main" val="2226172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10</a:t>
            </a:fld>
            <a:endParaRPr lang="en-US"/>
          </a:p>
        </p:txBody>
      </p:sp>
    </p:spTree>
    <p:extLst>
      <p:ext uri="{BB962C8B-B14F-4D97-AF65-F5344CB8AC3E}">
        <p14:creationId xmlns:p14="http://schemas.microsoft.com/office/powerpoint/2010/main" val="1284352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11</a:t>
            </a:fld>
            <a:endParaRPr lang="en-US"/>
          </a:p>
        </p:txBody>
      </p:sp>
    </p:spTree>
    <p:extLst>
      <p:ext uri="{BB962C8B-B14F-4D97-AF65-F5344CB8AC3E}">
        <p14:creationId xmlns:p14="http://schemas.microsoft.com/office/powerpoint/2010/main" val="67181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2</a:t>
            </a:fld>
            <a:endParaRPr lang="en-US"/>
          </a:p>
        </p:txBody>
      </p:sp>
    </p:spTree>
    <p:extLst>
      <p:ext uri="{BB962C8B-B14F-4D97-AF65-F5344CB8AC3E}">
        <p14:creationId xmlns:p14="http://schemas.microsoft.com/office/powerpoint/2010/main" val="406910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3</a:t>
            </a:fld>
            <a:endParaRPr lang="en-US"/>
          </a:p>
        </p:txBody>
      </p:sp>
    </p:spTree>
    <p:extLst>
      <p:ext uri="{BB962C8B-B14F-4D97-AF65-F5344CB8AC3E}">
        <p14:creationId xmlns:p14="http://schemas.microsoft.com/office/powerpoint/2010/main" val="1673622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4</a:t>
            </a:fld>
            <a:endParaRPr lang="en-US"/>
          </a:p>
        </p:txBody>
      </p:sp>
    </p:spTree>
    <p:extLst>
      <p:ext uri="{BB962C8B-B14F-4D97-AF65-F5344CB8AC3E}">
        <p14:creationId xmlns:p14="http://schemas.microsoft.com/office/powerpoint/2010/main" val="3877521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5</a:t>
            </a:fld>
            <a:endParaRPr lang="en-US"/>
          </a:p>
        </p:txBody>
      </p:sp>
    </p:spTree>
    <p:extLst>
      <p:ext uri="{BB962C8B-B14F-4D97-AF65-F5344CB8AC3E}">
        <p14:creationId xmlns:p14="http://schemas.microsoft.com/office/powerpoint/2010/main" val="1659866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6</a:t>
            </a:fld>
            <a:endParaRPr lang="en-US"/>
          </a:p>
        </p:txBody>
      </p:sp>
    </p:spTree>
    <p:extLst>
      <p:ext uri="{BB962C8B-B14F-4D97-AF65-F5344CB8AC3E}">
        <p14:creationId xmlns:p14="http://schemas.microsoft.com/office/powerpoint/2010/main" val="284390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7</a:t>
            </a:fld>
            <a:endParaRPr lang="en-US"/>
          </a:p>
        </p:txBody>
      </p:sp>
    </p:spTree>
    <p:extLst>
      <p:ext uri="{BB962C8B-B14F-4D97-AF65-F5344CB8AC3E}">
        <p14:creationId xmlns:p14="http://schemas.microsoft.com/office/powerpoint/2010/main" val="3147745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8</a:t>
            </a:fld>
            <a:endParaRPr lang="en-US"/>
          </a:p>
        </p:txBody>
      </p:sp>
    </p:spTree>
    <p:extLst>
      <p:ext uri="{BB962C8B-B14F-4D97-AF65-F5344CB8AC3E}">
        <p14:creationId xmlns:p14="http://schemas.microsoft.com/office/powerpoint/2010/main" val="149209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2-DOF examples illustrating the working of the TMCMC algorithm</a:t>
            </a:r>
          </a:p>
          <a:p>
            <a:endParaRPr lang="en-US" dirty="0"/>
          </a:p>
          <a:p>
            <a:r>
              <a:rPr lang="en-US" dirty="0"/>
              <a:t>3 cases</a:t>
            </a:r>
          </a:p>
          <a:p>
            <a:pPr marL="228600" indent="-228600">
              <a:buAutoNum type="arabicParenR"/>
            </a:pPr>
            <a:r>
              <a:rPr lang="en-US" dirty="0"/>
              <a:t>Measured data is first mode frequency &amp; mode shape, red cross is true, contours shows analytical posterior (has only one peak), Initial particles are samples of prior, there particles are moved stage wise in TMCMC algorithm until they represent the samples of the posterior</a:t>
            </a:r>
          </a:p>
          <a:p>
            <a:pPr marL="228600" indent="-228600">
              <a:buAutoNum type="arabicParenR"/>
            </a:pPr>
            <a:r>
              <a:rPr lang="en-US" dirty="0"/>
              <a:t>Measured data is mode 1 and 2 frequency. Posterior is bimodal. TMCMC also captures the bimodal posterior well</a:t>
            </a:r>
          </a:p>
          <a:p>
            <a:pPr marL="228600" indent="-228600">
              <a:buAutoNum type="arabicParenR"/>
            </a:pPr>
            <a:r>
              <a:rPr lang="en-US" dirty="0"/>
              <a:t>Measured data is only mode 1 frequency. Posterior has a flat peak. TMCMC also captures this well.</a:t>
            </a:r>
          </a:p>
        </p:txBody>
      </p:sp>
      <p:sp>
        <p:nvSpPr>
          <p:cNvPr id="4" name="Slide Number Placeholder 3"/>
          <p:cNvSpPr>
            <a:spLocks noGrp="1"/>
          </p:cNvSpPr>
          <p:nvPr>
            <p:ph type="sldNum" sz="quarter" idx="10"/>
          </p:nvPr>
        </p:nvSpPr>
        <p:spPr/>
        <p:txBody>
          <a:bodyPr/>
          <a:lstStyle/>
          <a:p>
            <a:fld id="{986532F3-8890-4776-8AD6-8E5575F37A46}" type="slidenum">
              <a:rPr lang="en-US" smtClean="0"/>
              <a:t>9</a:t>
            </a:fld>
            <a:endParaRPr lang="en-US"/>
          </a:p>
        </p:txBody>
      </p:sp>
    </p:spTree>
    <p:extLst>
      <p:ext uri="{BB962C8B-B14F-4D97-AF65-F5344CB8AC3E}">
        <p14:creationId xmlns:p14="http://schemas.microsoft.com/office/powerpoint/2010/main" val="388022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D022D-DBB3-C5E1-BAA7-DD0ABF0860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D3C6D0-92CB-154A-CC0E-58CE8C37DE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E77741-FE7C-9C60-6989-72A92BB2CDE0}"/>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5" name="Footer Placeholder 4">
            <a:extLst>
              <a:ext uri="{FF2B5EF4-FFF2-40B4-BE49-F238E27FC236}">
                <a16:creationId xmlns:a16="http://schemas.microsoft.com/office/drawing/2014/main" id="{0E7B7BDD-3A49-CD4A-9338-591D45749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0F82E0-FED7-B13F-6825-E453D18E7CF8}"/>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901923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C4DB5-7818-9C9F-0444-26664D0391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0F3CA4-0B20-8142-B8DD-80E86DF80A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7C9AC6-AFAD-D047-628D-EAAFE5F567E6}"/>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5" name="Footer Placeholder 4">
            <a:extLst>
              <a:ext uri="{FF2B5EF4-FFF2-40B4-BE49-F238E27FC236}">
                <a16:creationId xmlns:a16="http://schemas.microsoft.com/office/drawing/2014/main" id="{BBB527A0-5C38-DF0D-685B-B288921BA5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8706E-1426-1FDF-31AF-2720E1C0581B}"/>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1200885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CA3EDE-847A-E6FD-E633-678BD246DC2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3142E3-3A42-1A1F-F620-783945765B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EE370E-C037-042F-B6E2-6330623BE1B6}"/>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5" name="Footer Placeholder 4">
            <a:extLst>
              <a:ext uri="{FF2B5EF4-FFF2-40B4-BE49-F238E27FC236}">
                <a16:creationId xmlns:a16="http://schemas.microsoft.com/office/drawing/2014/main" id="{CFF08200-2668-55E6-69F7-FC1534527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BB9DF5-8BDE-E641-44A0-8CCA17C506CE}"/>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1296680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4676-EB0E-0FE6-8856-3A2F96A50D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40600A-E907-212A-231A-81C6ABAAE2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400F23-CBCF-73DB-4084-4AB8A1A6F624}"/>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5" name="Footer Placeholder 4">
            <a:extLst>
              <a:ext uri="{FF2B5EF4-FFF2-40B4-BE49-F238E27FC236}">
                <a16:creationId xmlns:a16="http://schemas.microsoft.com/office/drawing/2014/main" id="{E9FCC8CE-5699-4DA1-2250-D88F7F961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F221A-8BC2-8A2A-0C65-E08642356828}"/>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2426697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E0A15-AB81-DA8C-AF3D-64460C02A1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9E939D-3A3D-7970-972F-28BA662541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18A0CE-CB23-A530-6714-7941DACE1955}"/>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5" name="Footer Placeholder 4">
            <a:extLst>
              <a:ext uri="{FF2B5EF4-FFF2-40B4-BE49-F238E27FC236}">
                <a16:creationId xmlns:a16="http://schemas.microsoft.com/office/drawing/2014/main" id="{EDF9D2DC-4A11-627A-5F38-4F0B871137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4548D-3355-8AF0-045D-46D68B1295C9}"/>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1969979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3387-8BF5-2CBC-292F-AC8EE695A5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CF6231-8C34-97AB-590D-1EC471FA36D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5FC60E-7740-1B59-B24C-2600548BCA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E57E27-8F78-DA46-73CD-D56FA2B91F38}"/>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6" name="Footer Placeholder 5">
            <a:extLst>
              <a:ext uri="{FF2B5EF4-FFF2-40B4-BE49-F238E27FC236}">
                <a16:creationId xmlns:a16="http://schemas.microsoft.com/office/drawing/2014/main" id="{CB27B189-0957-DF48-3079-1F8072070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39B4F-09EE-455D-21E1-1920C54FDD79}"/>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1301463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25522-7802-80A7-CF26-47947BD985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26C050-E3CA-C734-8A7D-0C51858627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EB58FA-7D89-B77E-95A5-909BA65728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289868-B002-F147-B300-152200D585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BCE1C3-6465-4A5E-71D3-2BCF9D0AB1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B365DA3-4701-B88B-EEBA-D1AE7F9DEC06}"/>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8" name="Footer Placeholder 7">
            <a:extLst>
              <a:ext uri="{FF2B5EF4-FFF2-40B4-BE49-F238E27FC236}">
                <a16:creationId xmlns:a16="http://schemas.microsoft.com/office/drawing/2014/main" id="{86C558D4-529F-ED25-496E-B8B53F41C9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8F042DB-BAA2-F1DC-0EF4-A54F3F3D10E0}"/>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1094726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2537-24F6-19D7-AD77-6A54F4C01C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D8254D-354F-DB8D-CF36-9F65D236AD8A}"/>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4" name="Footer Placeholder 3">
            <a:extLst>
              <a:ext uri="{FF2B5EF4-FFF2-40B4-BE49-F238E27FC236}">
                <a16:creationId xmlns:a16="http://schemas.microsoft.com/office/drawing/2014/main" id="{E82ABF68-1F77-FE38-D744-5FD0C7D3A3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97C4EB-33B8-16BD-9711-75EEBEFEC281}"/>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2429628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B15C6E-1606-2F92-4CFB-AC849F503965}"/>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3" name="Footer Placeholder 2">
            <a:extLst>
              <a:ext uri="{FF2B5EF4-FFF2-40B4-BE49-F238E27FC236}">
                <a16:creationId xmlns:a16="http://schemas.microsoft.com/office/drawing/2014/main" id="{95977592-B9E5-7283-5881-6BDC3D1ED8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6EE195-5B40-ED71-0E83-9A96CE00473A}"/>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1668579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D921-59BA-4394-2C70-657695A528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A79C4E-EC47-6E78-3FFF-B28CDDD144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0EDFC0-9D0A-B282-B581-9EA655A4F4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7F2C06-A360-2998-34C8-E0757172F325}"/>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6" name="Footer Placeholder 5">
            <a:extLst>
              <a:ext uri="{FF2B5EF4-FFF2-40B4-BE49-F238E27FC236}">
                <a16:creationId xmlns:a16="http://schemas.microsoft.com/office/drawing/2014/main" id="{0E56A07C-506E-735E-B952-2C8F2C3BD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0C9B98-A916-4CC5-BC0F-25FA914944F1}"/>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3466669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5DDCC-FA4F-CB3F-079A-62E0055604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8475F6-624A-7865-C59E-8B9EC16D51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27905A-906B-FAD2-52DE-D76622312B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3589CA-D9B9-5861-D1E0-31E274C5C762}"/>
              </a:ext>
            </a:extLst>
          </p:cNvPr>
          <p:cNvSpPr>
            <a:spLocks noGrp="1"/>
          </p:cNvSpPr>
          <p:nvPr>
            <p:ph type="dt" sz="half" idx="10"/>
          </p:nvPr>
        </p:nvSpPr>
        <p:spPr/>
        <p:txBody>
          <a:bodyPr/>
          <a:lstStyle/>
          <a:p>
            <a:fld id="{8F4605B2-332D-448D-BA8C-8442BCBA0672}" type="datetimeFigureOut">
              <a:rPr lang="en-US" smtClean="0"/>
              <a:t>26-Oct-22</a:t>
            </a:fld>
            <a:endParaRPr lang="en-US"/>
          </a:p>
        </p:txBody>
      </p:sp>
      <p:sp>
        <p:nvSpPr>
          <p:cNvPr id="6" name="Footer Placeholder 5">
            <a:extLst>
              <a:ext uri="{FF2B5EF4-FFF2-40B4-BE49-F238E27FC236}">
                <a16:creationId xmlns:a16="http://schemas.microsoft.com/office/drawing/2014/main" id="{CEB7C394-3932-E773-9599-842D961FF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CF7056-8C68-B686-B45F-C83B60546A8D}"/>
              </a:ext>
            </a:extLst>
          </p:cNvPr>
          <p:cNvSpPr>
            <a:spLocks noGrp="1"/>
          </p:cNvSpPr>
          <p:nvPr>
            <p:ph type="sldNum" sz="quarter" idx="12"/>
          </p:nvPr>
        </p:nvSpPr>
        <p:spPr/>
        <p:txBody>
          <a:bodyPr/>
          <a:lstStyle/>
          <a:p>
            <a:fld id="{F8CAF265-81A4-4686-89C7-83CFCCAB724F}" type="slidenum">
              <a:rPr lang="en-US" smtClean="0"/>
              <a:t>‹#›</a:t>
            </a:fld>
            <a:endParaRPr lang="en-US"/>
          </a:p>
        </p:txBody>
      </p:sp>
    </p:spTree>
    <p:extLst>
      <p:ext uri="{BB962C8B-B14F-4D97-AF65-F5344CB8AC3E}">
        <p14:creationId xmlns:p14="http://schemas.microsoft.com/office/powerpoint/2010/main" val="386266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DE88DF-3A58-4A91-3DC3-201A479D4D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9983E-F6F8-AC02-B665-B18867FB20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065DBC-A758-004A-3947-8C53E69584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605B2-332D-448D-BA8C-8442BCBA0672}" type="datetimeFigureOut">
              <a:rPr lang="en-US" smtClean="0"/>
              <a:t>26-Oct-22</a:t>
            </a:fld>
            <a:endParaRPr lang="en-US"/>
          </a:p>
        </p:txBody>
      </p:sp>
      <p:sp>
        <p:nvSpPr>
          <p:cNvPr id="5" name="Footer Placeholder 4">
            <a:extLst>
              <a:ext uri="{FF2B5EF4-FFF2-40B4-BE49-F238E27FC236}">
                <a16:creationId xmlns:a16="http://schemas.microsoft.com/office/drawing/2014/main" id="{C1140425-3028-D2D6-F344-8E6207F52B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2B39FAD-4AE1-26CC-ACAC-DB1CC5B803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CAF265-81A4-4686-89C7-83CFCCAB724F}" type="slidenum">
              <a:rPr lang="en-US" smtClean="0"/>
              <a:t>‹#›</a:t>
            </a:fld>
            <a:endParaRPr lang="en-US"/>
          </a:p>
        </p:txBody>
      </p:sp>
    </p:spTree>
    <p:extLst>
      <p:ext uri="{BB962C8B-B14F-4D97-AF65-F5344CB8AC3E}">
        <p14:creationId xmlns:p14="http://schemas.microsoft.com/office/powerpoint/2010/main" val="3505911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18" Type="http://schemas.openxmlformats.org/officeDocument/2006/relationships/oleObject" Target="../embeddings/oleObject3.bin"/><Relationship Id="rId26" Type="http://schemas.openxmlformats.org/officeDocument/2006/relationships/image" Target="../media/image19.png"/><Relationship Id="rId39" Type="http://schemas.openxmlformats.org/officeDocument/2006/relationships/image" Target="../media/image30.png"/><Relationship Id="rId3" Type="http://schemas.openxmlformats.org/officeDocument/2006/relationships/image" Target="../media/image1.png"/><Relationship Id="rId21" Type="http://schemas.openxmlformats.org/officeDocument/2006/relationships/image" Target="../media/image14.png"/><Relationship Id="rId34" Type="http://schemas.openxmlformats.org/officeDocument/2006/relationships/image" Target="../media/image25.png"/><Relationship Id="rId42" Type="http://schemas.openxmlformats.org/officeDocument/2006/relationships/oleObject" Target="../embeddings/oleObject6.bin"/><Relationship Id="rId47" Type="http://schemas.openxmlformats.org/officeDocument/2006/relationships/oleObject" Target="../embeddings/oleObject9.bin"/><Relationship Id="rId7" Type="http://schemas.openxmlformats.org/officeDocument/2006/relationships/image" Target="NULL"/><Relationship Id="rId12" Type="http://schemas.openxmlformats.org/officeDocument/2006/relationships/image" Target="../media/image7.png"/><Relationship Id="rId17" Type="http://schemas.openxmlformats.org/officeDocument/2006/relationships/image" Target="../media/image11.wmf"/><Relationship Id="rId25" Type="http://schemas.openxmlformats.org/officeDocument/2006/relationships/image" Target="../media/image18.png"/><Relationship Id="rId33" Type="http://schemas.openxmlformats.org/officeDocument/2006/relationships/image" Target="../media/image24.wmf"/><Relationship Id="rId38" Type="http://schemas.openxmlformats.org/officeDocument/2006/relationships/image" Target="../media/image29.png"/><Relationship Id="rId46" Type="http://schemas.openxmlformats.org/officeDocument/2006/relationships/image" Target="../media/image34.png"/><Relationship Id="rId2" Type="http://schemas.openxmlformats.org/officeDocument/2006/relationships/notesSlide" Target="../notesSlides/notesSlide1.xml"/><Relationship Id="rId16" Type="http://schemas.openxmlformats.org/officeDocument/2006/relationships/oleObject" Target="../embeddings/oleObject2.bin"/><Relationship Id="rId20" Type="http://schemas.openxmlformats.org/officeDocument/2006/relationships/image" Target="../media/image13.png"/><Relationship Id="rId29" Type="http://schemas.openxmlformats.org/officeDocument/2006/relationships/image" Target="../media/image22.png"/><Relationship Id="rId41" Type="http://schemas.openxmlformats.org/officeDocument/2006/relationships/image" Target="../media/image32.png"/><Relationship Id="rId1" Type="http://schemas.openxmlformats.org/officeDocument/2006/relationships/slideLayout" Target="../slideLayouts/slideLayout7.xml"/><Relationship Id="rId11" Type="http://schemas.openxmlformats.org/officeDocument/2006/relationships/image" Target="../media/image6.png"/><Relationship Id="rId24" Type="http://schemas.openxmlformats.org/officeDocument/2006/relationships/image" Target="../media/image17.png"/><Relationship Id="rId32" Type="http://schemas.openxmlformats.org/officeDocument/2006/relationships/oleObject" Target="../embeddings/oleObject5.bin"/><Relationship Id="rId37" Type="http://schemas.openxmlformats.org/officeDocument/2006/relationships/image" Target="../media/image28.png"/><Relationship Id="rId40" Type="http://schemas.openxmlformats.org/officeDocument/2006/relationships/image" Target="../media/image31.png"/><Relationship Id="rId45" Type="http://schemas.openxmlformats.org/officeDocument/2006/relationships/image" Target="../media/image33.wmf"/><Relationship Id="rId5" Type="http://schemas.openxmlformats.org/officeDocument/2006/relationships/image" Target="../media/image2.wmf"/><Relationship Id="rId15" Type="http://schemas.openxmlformats.org/officeDocument/2006/relationships/image" Target="../media/image10.png"/><Relationship Id="rId23" Type="http://schemas.openxmlformats.org/officeDocument/2006/relationships/image" Target="../media/image16.png"/><Relationship Id="rId28" Type="http://schemas.openxmlformats.org/officeDocument/2006/relationships/image" Target="../media/image21.png"/><Relationship Id="rId36" Type="http://schemas.openxmlformats.org/officeDocument/2006/relationships/image" Target="../media/image27.png"/><Relationship Id="rId10" Type="http://schemas.openxmlformats.org/officeDocument/2006/relationships/image" Target="../media/image5.png"/><Relationship Id="rId19" Type="http://schemas.openxmlformats.org/officeDocument/2006/relationships/image" Target="../media/image12.wmf"/><Relationship Id="rId31" Type="http://schemas.openxmlformats.org/officeDocument/2006/relationships/image" Target="../media/image23.wmf"/><Relationship Id="rId44" Type="http://schemas.openxmlformats.org/officeDocument/2006/relationships/oleObject" Target="../embeddings/oleObject8.bin"/><Relationship Id="rId4" Type="http://schemas.openxmlformats.org/officeDocument/2006/relationships/oleObject" Target="../embeddings/oleObject1.bin"/><Relationship Id="rId9" Type="http://schemas.openxmlformats.org/officeDocument/2006/relationships/image" Target="../media/image4.png"/><Relationship Id="rId14" Type="http://schemas.openxmlformats.org/officeDocument/2006/relationships/image" Target="../media/image9.png"/><Relationship Id="rId22" Type="http://schemas.openxmlformats.org/officeDocument/2006/relationships/image" Target="../media/image15.png"/><Relationship Id="rId27" Type="http://schemas.openxmlformats.org/officeDocument/2006/relationships/image" Target="../media/image20.png"/><Relationship Id="rId30" Type="http://schemas.openxmlformats.org/officeDocument/2006/relationships/oleObject" Target="../embeddings/oleObject4.bin"/><Relationship Id="rId35" Type="http://schemas.openxmlformats.org/officeDocument/2006/relationships/image" Target="../media/image26.png"/><Relationship Id="rId43" Type="http://schemas.openxmlformats.org/officeDocument/2006/relationships/oleObject" Target="../embeddings/oleObject7.bin"/><Relationship Id="rId48" Type="http://schemas.openxmlformats.org/officeDocument/2006/relationships/image" Target="../media/image35.wmf"/></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oleObject" Target="../embeddings/oleObject59.bin"/><Relationship Id="rId18" Type="http://schemas.openxmlformats.org/officeDocument/2006/relationships/image" Target="../media/image16.png"/><Relationship Id="rId26" Type="http://schemas.openxmlformats.org/officeDocument/2006/relationships/oleObject" Target="../embeddings/oleObject61.bin"/><Relationship Id="rId3" Type="http://schemas.openxmlformats.org/officeDocument/2006/relationships/image" Target="../media/image3.png"/><Relationship Id="rId21" Type="http://schemas.openxmlformats.org/officeDocument/2006/relationships/image" Target="../media/image19.png"/><Relationship Id="rId34" Type="http://schemas.openxmlformats.org/officeDocument/2006/relationships/image" Target="../media/image31.png"/><Relationship Id="rId7" Type="http://schemas.openxmlformats.org/officeDocument/2006/relationships/image" Target="../media/image7.png"/><Relationship Id="rId12" Type="http://schemas.openxmlformats.org/officeDocument/2006/relationships/image" Target="../media/image11.wmf"/><Relationship Id="rId17" Type="http://schemas.openxmlformats.org/officeDocument/2006/relationships/image" Target="../media/image15.png"/><Relationship Id="rId25" Type="http://schemas.openxmlformats.org/officeDocument/2006/relationships/image" Target="../media/image23.wmf"/><Relationship Id="rId33" Type="http://schemas.openxmlformats.org/officeDocument/2006/relationships/image" Target="../media/image30.png"/><Relationship Id="rId38" Type="http://schemas.openxmlformats.org/officeDocument/2006/relationships/image" Target="../media/image44.png"/><Relationship Id="rId2" Type="http://schemas.openxmlformats.org/officeDocument/2006/relationships/notesSlide" Target="../notesSlides/notesSlide10.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oleObject" Target="../embeddings/oleObject58.bin"/><Relationship Id="rId24" Type="http://schemas.openxmlformats.org/officeDocument/2006/relationships/oleObject" Target="../embeddings/oleObject60.bin"/><Relationship Id="rId32" Type="http://schemas.openxmlformats.org/officeDocument/2006/relationships/image" Target="../media/image29.png"/><Relationship Id="rId37" Type="http://schemas.openxmlformats.org/officeDocument/2006/relationships/oleObject" Target="../embeddings/oleObject63.bin"/><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5.png"/><Relationship Id="rId36" Type="http://schemas.openxmlformats.org/officeDocument/2006/relationships/oleObject" Target="../embeddings/oleObject62.bin"/><Relationship Id="rId10" Type="http://schemas.openxmlformats.org/officeDocument/2006/relationships/image" Target="../media/image10.png"/><Relationship Id="rId19" Type="http://schemas.openxmlformats.org/officeDocument/2006/relationships/image" Target="../media/image17.png"/><Relationship Id="rId31" Type="http://schemas.openxmlformats.org/officeDocument/2006/relationships/image" Target="../media/image28.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wmf"/><Relationship Id="rId22" Type="http://schemas.openxmlformats.org/officeDocument/2006/relationships/image" Target="../media/image20.png"/><Relationship Id="rId27" Type="http://schemas.openxmlformats.org/officeDocument/2006/relationships/image" Target="../media/image24.wmf"/><Relationship Id="rId30" Type="http://schemas.openxmlformats.org/officeDocument/2006/relationships/image" Target="../media/image27.png"/><Relationship Id="rId35"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oleObject" Target="../embeddings/oleObject65.bin"/><Relationship Id="rId18" Type="http://schemas.openxmlformats.org/officeDocument/2006/relationships/image" Target="../media/image16.png"/><Relationship Id="rId26" Type="http://schemas.openxmlformats.org/officeDocument/2006/relationships/image" Target="../media/image23.wmf"/><Relationship Id="rId39" Type="http://schemas.openxmlformats.org/officeDocument/2006/relationships/image" Target="../media/image45.png"/><Relationship Id="rId3" Type="http://schemas.openxmlformats.org/officeDocument/2006/relationships/image" Target="../media/image3.png"/><Relationship Id="rId21" Type="http://schemas.openxmlformats.org/officeDocument/2006/relationships/image" Target="../media/image19.png"/><Relationship Id="rId34" Type="http://schemas.openxmlformats.org/officeDocument/2006/relationships/image" Target="../media/image30.png"/><Relationship Id="rId7" Type="http://schemas.openxmlformats.org/officeDocument/2006/relationships/image" Target="../media/image7.png"/><Relationship Id="rId12" Type="http://schemas.openxmlformats.org/officeDocument/2006/relationships/image" Target="../media/image11.wmf"/><Relationship Id="rId17" Type="http://schemas.openxmlformats.org/officeDocument/2006/relationships/image" Target="../media/image15.png"/><Relationship Id="rId25" Type="http://schemas.openxmlformats.org/officeDocument/2006/relationships/oleObject" Target="../embeddings/oleObject66.bin"/><Relationship Id="rId33" Type="http://schemas.openxmlformats.org/officeDocument/2006/relationships/image" Target="../media/image29.png"/><Relationship Id="rId38" Type="http://schemas.openxmlformats.org/officeDocument/2006/relationships/oleObject" Target="../embeddings/oleObject69.bin"/><Relationship Id="rId2" Type="http://schemas.openxmlformats.org/officeDocument/2006/relationships/notesSlide" Target="../notesSlides/notesSlide1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oleObject" Target="../embeddings/oleObject64.bin"/><Relationship Id="rId24" Type="http://schemas.openxmlformats.org/officeDocument/2006/relationships/image" Target="../media/image22.png"/><Relationship Id="rId32" Type="http://schemas.openxmlformats.org/officeDocument/2006/relationships/image" Target="../media/image28.png"/><Relationship Id="rId37" Type="http://schemas.openxmlformats.org/officeDocument/2006/relationships/oleObject" Target="../embeddings/oleObject68.bin"/><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4.wmf"/><Relationship Id="rId36" Type="http://schemas.openxmlformats.org/officeDocument/2006/relationships/image" Target="../media/image32.png"/><Relationship Id="rId10" Type="http://schemas.openxmlformats.org/officeDocument/2006/relationships/image" Target="../media/image10.png"/><Relationship Id="rId19" Type="http://schemas.openxmlformats.org/officeDocument/2006/relationships/image" Target="../media/image17.png"/><Relationship Id="rId31"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wmf"/><Relationship Id="rId22" Type="http://schemas.openxmlformats.org/officeDocument/2006/relationships/image" Target="../media/image20.png"/><Relationship Id="rId27" Type="http://schemas.openxmlformats.org/officeDocument/2006/relationships/oleObject" Target="../embeddings/oleObject67.bin"/><Relationship Id="rId30" Type="http://schemas.openxmlformats.org/officeDocument/2006/relationships/image" Target="../media/image26.png"/><Relationship Id="rId35"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5.png"/><Relationship Id="rId3" Type="http://schemas.openxmlformats.org/officeDocument/2006/relationships/image" Target="../media/image3.png"/><Relationship Id="rId7" Type="http://schemas.openxmlformats.org/officeDocument/2006/relationships/image" Target="../media/image12.wmf"/><Relationship Id="rId12" Type="http://schemas.openxmlformats.org/officeDocument/2006/relationships/image" Target="../media/image24.wmf"/><Relationship Id="rId2" Type="http://schemas.openxmlformats.org/officeDocument/2006/relationships/notesSlide" Target="../notesSlides/notesSlide2.xml"/><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oleObject" Target="../embeddings/oleObject11.bin"/><Relationship Id="rId11" Type="http://schemas.openxmlformats.org/officeDocument/2006/relationships/oleObject" Target="../embeddings/oleObject13.bin"/><Relationship Id="rId5" Type="http://schemas.openxmlformats.org/officeDocument/2006/relationships/image" Target="../media/image11.wmf"/><Relationship Id="rId15" Type="http://schemas.openxmlformats.org/officeDocument/2006/relationships/oleObject" Target="../embeddings/oleObject15.bin"/><Relationship Id="rId10" Type="http://schemas.openxmlformats.org/officeDocument/2006/relationships/image" Target="../media/image23.wmf"/><Relationship Id="rId4" Type="http://schemas.openxmlformats.org/officeDocument/2006/relationships/oleObject" Target="../embeddings/oleObject10.bin"/><Relationship Id="rId9" Type="http://schemas.openxmlformats.org/officeDocument/2006/relationships/oleObject" Target="../embeddings/oleObject12.bin"/><Relationship Id="rId14" Type="http://schemas.openxmlformats.org/officeDocument/2006/relationships/oleObject" Target="../embeddings/oleObject14.bin"/></Relationships>
</file>

<file path=ppt/slides/_rels/slide3.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19.bin"/><Relationship Id="rId18" Type="http://schemas.openxmlformats.org/officeDocument/2006/relationships/oleObject" Target="../embeddings/oleObject21.bin"/><Relationship Id="rId3" Type="http://schemas.openxmlformats.org/officeDocument/2006/relationships/image" Target="../media/image3.png"/><Relationship Id="rId7" Type="http://schemas.openxmlformats.org/officeDocument/2006/relationships/oleObject" Target="../embeddings/oleObject17.bin"/><Relationship Id="rId12" Type="http://schemas.openxmlformats.org/officeDocument/2006/relationships/image" Target="../media/image23.wmf"/><Relationship Id="rId17" Type="http://schemas.openxmlformats.org/officeDocument/2006/relationships/oleObject" Target="../embeddings/oleObject20.bin"/><Relationship Id="rId2" Type="http://schemas.openxmlformats.org/officeDocument/2006/relationships/notesSlide" Target="../notesSlides/notesSlide3.xml"/><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1.wmf"/><Relationship Id="rId11" Type="http://schemas.openxmlformats.org/officeDocument/2006/relationships/oleObject" Target="../embeddings/oleObject18.bin"/><Relationship Id="rId5" Type="http://schemas.openxmlformats.org/officeDocument/2006/relationships/oleObject" Target="../embeddings/oleObject16.bin"/><Relationship Id="rId15" Type="http://schemas.openxmlformats.org/officeDocument/2006/relationships/image" Target="../media/image25.png"/><Relationship Id="rId10" Type="http://schemas.openxmlformats.org/officeDocument/2006/relationships/image" Target="../media/image14.png"/><Relationship Id="rId19" Type="http://schemas.openxmlformats.org/officeDocument/2006/relationships/image" Target="../media/image37.png"/><Relationship Id="rId4" Type="http://schemas.openxmlformats.org/officeDocument/2006/relationships/image" Target="../media/image4.png"/><Relationship Id="rId9" Type="http://schemas.openxmlformats.org/officeDocument/2006/relationships/image" Target="../media/image13.png"/><Relationship Id="rId14" Type="http://schemas.openxmlformats.org/officeDocument/2006/relationships/image" Target="../media/image24.wmf"/></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oleObject" Target="../embeddings/oleObject24.bin"/><Relationship Id="rId18"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oleObject" Target="../embeddings/oleObject27.bin"/><Relationship Id="rId7" Type="http://schemas.openxmlformats.org/officeDocument/2006/relationships/image" Target="../media/image11.wmf"/><Relationship Id="rId12" Type="http://schemas.openxmlformats.org/officeDocument/2006/relationships/image" Target="../media/image15.png"/><Relationship Id="rId17"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4.wmf"/><Relationship Id="rId20" Type="http://schemas.openxmlformats.org/officeDocument/2006/relationships/oleObject" Target="../embeddings/oleObject26.bin"/><Relationship Id="rId1" Type="http://schemas.openxmlformats.org/officeDocument/2006/relationships/slideLayout" Target="../slideLayouts/slideLayout7.xml"/><Relationship Id="rId6" Type="http://schemas.openxmlformats.org/officeDocument/2006/relationships/oleObject" Target="../embeddings/oleObject22.bin"/><Relationship Id="rId11" Type="http://schemas.openxmlformats.org/officeDocument/2006/relationships/image" Target="../media/image14.png"/><Relationship Id="rId5" Type="http://schemas.openxmlformats.org/officeDocument/2006/relationships/image" Target="../media/image5.png"/><Relationship Id="rId15" Type="http://schemas.openxmlformats.org/officeDocument/2006/relationships/oleObject" Target="../embeddings/oleObject25.bin"/><Relationship Id="rId10" Type="http://schemas.openxmlformats.org/officeDocument/2006/relationships/image" Target="../media/image13.png"/><Relationship Id="rId19"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12.wmf"/><Relationship Id="rId14" Type="http://schemas.openxmlformats.org/officeDocument/2006/relationships/image" Target="../media/image23.wmf"/><Relationship Id="rId22" Type="http://schemas.openxmlformats.org/officeDocument/2006/relationships/image" Target="../media/image38.png"/></Relationships>
</file>

<file path=ppt/slides/_rels/slide5.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image" Target="../media/image15.png"/><Relationship Id="rId18" Type="http://schemas.openxmlformats.org/officeDocument/2006/relationships/image" Target="../media/image24.wmf"/><Relationship Id="rId3" Type="http://schemas.openxmlformats.org/officeDocument/2006/relationships/image" Target="../media/image3.png"/><Relationship Id="rId21" Type="http://schemas.openxmlformats.org/officeDocument/2006/relationships/image" Target="../media/image27.png"/><Relationship Id="rId7" Type="http://schemas.openxmlformats.org/officeDocument/2006/relationships/oleObject" Target="../embeddings/oleObject28.bin"/><Relationship Id="rId12" Type="http://schemas.openxmlformats.org/officeDocument/2006/relationships/image" Target="../media/image14.png"/><Relationship Id="rId17" Type="http://schemas.openxmlformats.org/officeDocument/2006/relationships/oleObject" Target="../embeddings/oleObject31.bin"/><Relationship Id="rId25"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23.wmf"/><Relationship Id="rId20"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3.png"/><Relationship Id="rId24" Type="http://schemas.openxmlformats.org/officeDocument/2006/relationships/oleObject" Target="../embeddings/oleObject33.bin"/><Relationship Id="rId5" Type="http://schemas.openxmlformats.org/officeDocument/2006/relationships/image" Target="../media/image5.png"/><Relationship Id="rId15" Type="http://schemas.openxmlformats.org/officeDocument/2006/relationships/oleObject" Target="../embeddings/oleObject30.bin"/><Relationship Id="rId23" Type="http://schemas.openxmlformats.org/officeDocument/2006/relationships/oleObject" Target="../embeddings/oleObject32.bin"/><Relationship Id="rId10" Type="http://schemas.openxmlformats.org/officeDocument/2006/relationships/image" Target="../media/image12.wmf"/><Relationship Id="rId19" Type="http://schemas.openxmlformats.org/officeDocument/2006/relationships/image" Target="../media/image25.png"/><Relationship Id="rId4" Type="http://schemas.openxmlformats.org/officeDocument/2006/relationships/image" Target="../media/image4.png"/><Relationship Id="rId9" Type="http://schemas.openxmlformats.org/officeDocument/2006/relationships/oleObject" Target="../embeddings/oleObject29.bin"/><Relationship Id="rId14" Type="http://schemas.openxmlformats.org/officeDocument/2006/relationships/image" Target="../media/image16.png"/><Relationship Id="rId22"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14.png"/><Relationship Id="rId18" Type="http://schemas.openxmlformats.org/officeDocument/2006/relationships/image" Target="../media/image23.wmf"/><Relationship Id="rId26" Type="http://schemas.openxmlformats.org/officeDocument/2006/relationships/oleObject" Target="../embeddings/oleObject38.bin"/><Relationship Id="rId3" Type="http://schemas.openxmlformats.org/officeDocument/2006/relationships/image" Target="../media/image3.png"/><Relationship Id="rId21" Type="http://schemas.openxmlformats.org/officeDocument/2006/relationships/image" Target="../media/image25.png"/><Relationship Id="rId7" Type="http://schemas.openxmlformats.org/officeDocument/2006/relationships/image" Target="../media/image7.png"/><Relationship Id="rId12" Type="http://schemas.openxmlformats.org/officeDocument/2006/relationships/image" Target="../media/image13.png"/><Relationship Id="rId17" Type="http://schemas.openxmlformats.org/officeDocument/2006/relationships/oleObject" Target="../embeddings/oleObject36.bin"/><Relationship Id="rId25"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17.png"/><Relationship Id="rId20" Type="http://schemas.openxmlformats.org/officeDocument/2006/relationships/image" Target="../media/image24.wmf"/><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2.wmf"/><Relationship Id="rId24" Type="http://schemas.openxmlformats.org/officeDocument/2006/relationships/image" Target="../media/image28.png"/><Relationship Id="rId5" Type="http://schemas.openxmlformats.org/officeDocument/2006/relationships/image" Target="../media/image5.png"/><Relationship Id="rId15" Type="http://schemas.openxmlformats.org/officeDocument/2006/relationships/image" Target="../media/image16.png"/><Relationship Id="rId23" Type="http://schemas.openxmlformats.org/officeDocument/2006/relationships/image" Target="../media/image27.png"/><Relationship Id="rId28" Type="http://schemas.openxmlformats.org/officeDocument/2006/relationships/image" Target="../media/image40.png"/><Relationship Id="rId10" Type="http://schemas.openxmlformats.org/officeDocument/2006/relationships/oleObject" Target="../embeddings/oleObject35.bin"/><Relationship Id="rId19" Type="http://schemas.openxmlformats.org/officeDocument/2006/relationships/oleObject" Target="../embeddings/oleObject37.bin"/><Relationship Id="rId4" Type="http://schemas.openxmlformats.org/officeDocument/2006/relationships/image" Target="../media/image4.png"/><Relationship Id="rId9" Type="http://schemas.openxmlformats.org/officeDocument/2006/relationships/image" Target="../media/image11.wmf"/><Relationship Id="rId14" Type="http://schemas.openxmlformats.org/officeDocument/2006/relationships/image" Target="../media/image15.png"/><Relationship Id="rId22" Type="http://schemas.openxmlformats.org/officeDocument/2006/relationships/image" Target="../media/image26.png"/><Relationship Id="rId27" Type="http://schemas.openxmlformats.org/officeDocument/2006/relationships/oleObject" Target="../embeddings/oleObject39.bin"/></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26" Type="http://schemas.openxmlformats.org/officeDocument/2006/relationships/image" Target="../media/image28.png"/><Relationship Id="rId3" Type="http://schemas.openxmlformats.org/officeDocument/2006/relationships/image" Target="../media/image3.png"/><Relationship Id="rId21" Type="http://schemas.openxmlformats.org/officeDocument/2006/relationships/oleObject" Target="../embeddings/oleObject43.bin"/><Relationship Id="rId7" Type="http://schemas.openxmlformats.org/officeDocument/2006/relationships/image" Target="../media/image7.png"/><Relationship Id="rId12" Type="http://schemas.openxmlformats.org/officeDocument/2006/relationships/image" Target="../media/image12.wmf"/><Relationship Id="rId17" Type="http://schemas.openxmlformats.org/officeDocument/2006/relationships/image" Target="../media/image17.png"/><Relationship Id="rId25"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16.png"/><Relationship Id="rId20" Type="http://schemas.openxmlformats.org/officeDocument/2006/relationships/image" Target="../media/image23.wmf"/><Relationship Id="rId29" Type="http://schemas.openxmlformats.org/officeDocument/2006/relationships/oleObject" Target="../embeddings/oleObject44.bin"/><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oleObject" Target="../embeddings/oleObject41.bin"/><Relationship Id="rId24" Type="http://schemas.openxmlformats.org/officeDocument/2006/relationships/image" Target="../media/image26.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1.wmf"/><Relationship Id="rId19" Type="http://schemas.openxmlformats.org/officeDocument/2006/relationships/oleObject" Target="../embeddings/oleObject42.bin"/><Relationship Id="rId31" Type="http://schemas.openxmlformats.org/officeDocument/2006/relationships/image" Target="../media/image41.png"/><Relationship Id="rId4" Type="http://schemas.openxmlformats.org/officeDocument/2006/relationships/image" Target="../media/image4.png"/><Relationship Id="rId9" Type="http://schemas.openxmlformats.org/officeDocument/2006/relationships/oleObject" Target="../embeddings/oleObject40.bin"/><Relationship Id="rId14" Type="http://schemas.openxmlformats.org/officeDocument/2006/relationships/image" Target="../media/image14.png"/><Relationship Id="rId22" Type="http://schemas.openxmlformats.org/officeDocument/2006/relationships/image" Target="../media/image24.wmf"/><Relationship Id="rId27" Type="http://schemas.openxmlformats.org/officeDocument/2006/relationships/image" Target="../media/image29.png"/><Relationship Id="rId30" Type="http://schemas.openxmlformats.org/officeDocument/2006/relationships/oleObject" Target="../embeddings/oleObject45.bin"/></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wmf"/><Relationship Id="rId18" Type="http://schemas.openxmlformats.org/officeDocument/2006/relationships/image" Target="../media/image17.png"/><Relationship Id="rId26" Type="http://schemas.openxmlformats.org/officeDocument/2006/relationships/image" Target="../media/image26.png"/><Relationship Id="rId3" Type="http://schemas.openxmlformats.org/officeDocument/2006/relationships/image" Target="../media/image3.png"/><Relationship Id="rId21" Type="http://schemas.openxmlformats.org/officeDocument/2006/relationships/oleObject" Target="../embeddings/oleObject48.bin"/><Relationship Id="rId34" Type="http://schemas.openxmlformats.org/officeDocument/2006/relationships/image" Target="../media/image42.png"/><Relationship Id="rId7" Type="http://schemas.openxmlformats.org/officeDocument/2006/relationships/image" Target="../media/image7.png"/><Relationship Id="rId12" Type="http://schemas.openxmlformats.org/officeDocument/2006/relationships/oleObject" Target="../embeddings/oleObject47.bin"/><Relationship Id="rId17" Type="http://schemas.openxmlformats.org/officeDocument/2006/relationships/image" Target="../media/image16.png"/><Relationship Id="rId25" Type="http://schemas.openxmlformats.org/officeDocument/2006/relationships/image" Target="../media/image25.png"/><Relationship Id="rId33" Type="http://schemas.openxmlformats.org/officeDocument/2006/relationships/oleObject" Target="../embeddings/oleObject51.bin"/><Relationship Id="rId2" Type="http://schemas.openxmlformats.org/officeDocument/2006/relationships/notesSlide" Target="../notesSlides/notesSlide8.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wmf"/><Relationship Id="rId24" Type="http://schemas.openxmlformats.org/officeDocument/2006/relationships/image" Target="../media/image24.wmf"/><Relationship Id="rId32" Type="http://schemas.openxmlformats.org/officeDocument/2006/relationships/oleObject" Target="../embeddings/oleObject50.bin"/><Relationship Id="rId5" Type="http://schemas.openxmlformats.org/officeDocument/2006/relationships/image" Target="../media/image5.png"/><Relationship Id="rId15" Type="http://schemas.openxmlformats.org/officeDocument/2006/relationships/image" Target="../media/image14.png"/><Relationship Id="rId23" Type="http://schemas.openxmlformats.org/officeDocument/2006/relationships/oleObject" Target="../embeddings/oleObject49.bin"/><Relationship Id="rId28" Type="http://schemas.openxmlformats.org/officeDocument/2006/relationships/image" Target="../media/image28.png"/><Relationship Id="rId10" Type="http://schemas.openxmlformats.org/officeDocument/2006/relationships/oleObject" Target="../embeddings/oleObject46.bin"/><Relationship Id="rId19" Type="http://schemas.openxmlformats.org/officeDocument/2006/relationships/image" Target="../media/image18.png"/><Relationship Id="rId31" Type="http://schemas.openxmlformats.org/officeDocument/2006/relationships/image" Target="../media/image31.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 Id="rId22" Type="http://schemas.openxmlformats.org/officeDocument/2006/relationships/image" Target="../media/image23.wmf"/><Relationship Id="rId27" Type="http://schemas.openxmlformats.org/officeDocument/2006/relationships/image" Target="../media/image27.png"/><Relationship Id="rId30"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oleObject" Target="../embeddings/oleObject53.bin"/><Relationship Id="rId18" Type="http://schemas.openxmlformats.org/officeDocument/2006/relationships/image" Target="../media/image16.png"/><Relationship Id="rId26" Type="http://schemas.openxmlformats.org/officeDocument/2006/relationships/image" Target="../media/image24.wmf"/><Relationship Id="rId3" Type="http://schemas.openxmlformats.org/officeDocument/2006/relationships/image" Target="../media/image3.png"/><Relationship Id="rId21" Type="http://schemas.openxmlformats.org/officeDocument/2006/relationships/image" Target="../media/image19.png"/><Relationship Id="rId34" Type="http://schemas.openxmlformats.org/officeDocument/2006/relationships/image" Target="../media/image32.png"/><Relationship Id="rId7" Type="http://schemas.openxmlformats.org/officeDocument/2006/relationships/image" Target="../media/image7.png"/><Relationship Id="rId12" Type="http://schemas.openxmlformats.org/officeDocument/2006/relationships/image" Target="../media/image11.wmf"/><Relationship Id="rId17" Type="http://schemas.openxmlformats.org/officeDocument/2006/relationships/image" Target="../media/image15.png"/><Relationship Id="rId25" Type="http://schemas.openxmlformats.org/officeDocument/2006/relationships/oleObject" Target="../embeddings/oleObject55.bin"/><Relationship Id="rId33" Type="http://schemas.openxmlformats.org/officeDocument/2006/relationships/image" Target="../media/image31.png"/><Relationship Id="rId2" Type="http://schemas.openxmlformats.org/officeDocument/2006/relationships/notesSlide" Target="../notesSlides/notesSlide9.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oleObject" Target="../embeddings/oleObject52.bin"/><Relationship Id="rId24" Type="http://schemas.openxmlformats.org/officeDocument/2006/relationships/image" Target="../media/image23.wmf"/><Relationship Id="rId32" Type="http://schemas.openxmlformats.org/officeDocument/2006/relationships/image" Target="../media/image30.png"/><Relationship Id="rId37" Type="http://schemas.openxmlformats.org/officeDocument/2006/relationships/image" Target="../media/image43.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oleObject" Target="../embeddings/oleObject54.bin"/><Relationship Id="rId28" Type="http://schemas.openxmlformats.org/officeDocument/2006/relationships/image" Target="../media/image26.png"/><Relationship Id="rId36" Type="http://schemas.openxmlformats.org/officeDocument/2006/relationships/oleObject" Target="../embeddings/oleObject57.bin"/><Relationship Id="rId10" Type="http://schemas.openxmlformats.org/officeDocument/2006/relationships/image" Target="../media/image10.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wmf"/><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oleObject" Target="../embeddings/oleObject5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itle 1">
            <a:extLst>
              <a:ext uri="{FF2B5EF4-FFF2-40B4-BE49-F238E27FC236}">
                <a16:creationId xmlns:a16="http://schemas.microsoft.com/office/drawing/2014/main" id="{C5B61CC4-5B1A-4021-AB62-4FFACCEBF290}"/>
              </a:ext>
            </a:extLst>
          </p:cNvPr>
          <p:cNvSpPr txBox="1">
            <a:spLocks/>
          </p:cNvSpPr>
          <p:nvPr/>
        </p:nvSpPr>
        <p:spPr>
          <a:xfrm>
            <a:off x="793145" y="-24965"/>
            <a:ext cx="10660117" cy="727951"/>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b="1" dirty="0">
                <a:solidFill>
                  <a:srgbClr val="0000FF"/>
                </a:solidFill>
                <a:latin typeface="+mn-lt"/>
                <a:cs typeface="Times New Roman" panose="02020603050405020304" pitchFamily="18" charset="0"/>
              </a:rPr>
              <a:t>Transitional Markov chain Monte Carlo Illustration</a:t>
            </a:r>
            <a:endParaRPr lang="en-US" sz="3200" b="1" u="sng" dirty="0">
              <a:solidFill>
                <a:srgbClr val="0000FF"/>
              </a:solidFill>
              <a:latin typeface="+mn-lt"/>
              <a:cs typeface="Times New Roman" panose="02020603050405020304" pitchFamily="18" charset="0"/>
            </a:endParaRPr>
          </a:p>
        </p:txBody>
      </p:sp>
      <p:grpSp>
        <p:nvGrpSpPr>
          <p:cNvPr id="35" name="line"/>
          <p:cNvGrpSpPr/>
          <p:nvPr/>
        </p:nvGrpSpPr>
        <p:grpSpPr bwMode="invGray">
          <a:xfrm>
            <a:off x="954370" y="648657"/>
            <a:ext cx="10283260" cy="53086"/>
            <a:chOff x="-4110038" y="2703513"/>
            <a:chExt cx="17394239" cy="160336"/>
          </a:xfrm>
          <a:solidFill>
            <a:schemeClr val="accent1">
              <a:lumMod val="50000"/>
            </a:schemeClr>
          </a:solidFill>
        </p:grpSpPr>
        <p:sp>
          <p:nvSpPr>
            <p:cNvPr id="3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3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3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3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4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5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6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7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8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9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9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9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9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9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dirty="0">
                <a:solidFill>
                  <a:srgbClr val="C00000"/>
                </a:solidFill>
                <a:latin typeface="Arial" charset="0"/>
                <a:cs typeface="Arial" charset="0"/>
              </a:endParaRPr>
            </a:p>
          </p:txBody>
        </p:sp>
        <p:sp>
          <p:nvSpPr>
            <p:cNvPr id="9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9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9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9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9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0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1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2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3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4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5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5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5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5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5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5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5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5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sp>
          <p:nvSpPr>
            <p:cNvPr id="15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solidFill>
                <a:srgbClr val="0000FF"/>
              </a:solidFill>
              <a:prstDash val="solid"/>
              <a:round/>
              <a:headEnd/>
              <a:tailEnd/>
            </a:ln>
          </p:spPr>
          <p:txBody>
            <a:bodyPr/>
            <a:lstStyle/>
            <a:p>
              <a:pPr fontAlgn="base">
                <a:spcBef>
                  <a:spcPct val="0"/>
                </a:spcBef>
                <a:spcAft>
                  <a:spcPct val="0"/>
                </a:spcAft>
                <a:defRPr/>
              </a:pPr>
              <a:endParaRPr>
                <a:solidFill>
                  <a:srgbClr val="C00000"/>
                </a:solidFill>
                <a:latin typeface="Arial" charset="0"/>
                <a:cs typeface="Arial" charset="0"/>
              </a:endParaRPr>
            </a:p>
          </p:txBody>
        </p:sp>
      </p:grpSp>
      <p:sp>
        <p:nvSpPr>
          <p:cNvPr id="160" name="TextBox 159">
            <a:extLst>
              <a:ext uri="{FF2B5EF4-FFF2-40B4-BE49-F238E27FC236}">
                <a16:creationId xmlns:a16="http://schemas.microsoft.com/office/drawing/2014/main" id="{AFCCAEE8-BA84-4D11-8C68-CD0284A94EB6}"/>
              </a:ext>
            </a:extLst>
          </p:cNvPr>
          <p:cNvSpPr txBox="1"/>
          <p:nvPr/>
        </p:nvSpPr>
        <p:spPr>
          <a:xfrm>
            <a:off x="4178457" y="686500"/>
            <a:ext cx="3344246" cy="338554"/>
          </a:xfrm>
          <a:prstGeom prst="rect">
            <a:avLst/>
          </a:prstGeom>
          <a:noFill/>
        </p:spPr>
        <p:txBody>
          <a:bodyPr wrap="square" rtlCol="0">
            <a:spAutoFit/>
          </a:bodyPr>
          <a:lstStyle/>
          <a:p>
            <a:pPr algn="ctr">
              <a:spcBef>
                <a:spcPts val="1200"/>
              </a:spcBef>
              <a:tabLst>
                <a:tab pos="342900" algn="l"/>
              </a:tabLst>
            </a:pPr>
            <a:r>
              <a:rPr lang="en-US" sz="1600" dirty="0">
                <a:cs typeface="Times New Roman" panose="02020603050405020304" pitchFamily="18" charset="0"/>
              </a:rPr>
              <a:t>aka Sequential Monte Carlo</a:t>
            </a:r>
          </a:p>
        </p:txBody>
      </p:sp>
      <p:grpSp>
        <p:nvGrpSpPr>
          <p:cNvPr id="162" name="Group 161">
            <a:extLst>
              <a:ext uri="{FF2B5EF4-FFF2-40B4-BE49-F238E27FC236}">
                <a16:creationId xmlns:a16="http://schemas.microsoft.com/office/drawing/2014/main" id="{6C04EAF5-ED29-4F5E-B658-97F50D939041}"/>
              </a:ext>
            </a:extLst>
          </p:cNvPr>
          <p:cNvGrpSpPr/>
          <p:nvPr/>
        </p:nvGrpSpPr>
        <p:grpSpPr>
          <a:xfrm>
            <a:off x="880609" y="1483047"/>
            <a:ext cx="3344246" cy="1066772"/>
            <a:chOff x="1540606" y="4145632"/>
            <a:chExt cx="3344246" cy="1066772"/>
          </a:xfrm>
        </p:grpSpPr>
        <p:pic>
          <p:nvPicPr>
            <p:cNvPr id="163" name="Picture 162">
              <a:extLst>
                <a:ext uri="{FF2B5EF4-FFF2-40B4-BE49-F238E27FC236}">
                  <a16:creationId xmlns:a16="http://schemas.microsoft.com/office/drawing/2014/main" id="{D266E6CD-5AE3-481A-BB53-1DBC8462B8BE}"/>
                </a:ext>
              </a:extLst>
            </p:cNvPr>
            <p:cNvPicPr>
              <a:picLocks noChangeAspect="1"/>
            </p:cNvPicPr>
            <p:nvPr/>
          </p:nvPicPr>
          <p:blipFill>
            <a:blip r:embed="rId3"/>
            <a:stretch>
              <a:fillRect/>
            </a:stretch>
          </p:blipFill>
          <p:spPr>
            <a:xfrm>
              <a:off x="1540606" y="4145632"/>
              <a:ext cx="3344246" cy="1066772"/>
            </a:xfrm>
            <a:prstGeom prst="rect">
              <a:avLst/>
            </a:prstGeom>
          </p:spPr>
        </p:pic>
        <p:cxnSp>
          <p:nvCxnSpPr>
            <p:cNvPr id="164" name="Straight Connector 163">
              <a:extLst>
                <a:ext uri="{FF2B5EF4-FFF2-40B4-BE49-F238E27FC236}">
                  <a16:creationId xmlns:a16="http://schemas.microsoft.com/office/drawing/2014/main" id="{38C5BB78-C423-42D8-8AC7-133D184833D4}"/>
                </a:ext>
              </a:extLst>
            </p:cNvPr>
            <p:cNvCxnSpPr/>
            <p:nvPr/>
          </p:nvCxnSpPr>
          <p:spPr>
            <a:xfrm>
              <a:off x="1885950" y="4324350"/>
              <a:ext cx="0" cy="638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aphicFrame>
        <p:nvGraphicFramePr>
          <p:cNvPr id="167" name="Object 166">
            <a:extLst>
              <a:ext uri="{FF2B5EF4-FFF2-40B4-BE49-F238E27FC236}">
                <a16:creationId xmlns:a16="http://schemas.microsoft.com/office/drawing/2014/main" id="{66B8CFA0-5728-41FB-88D0-DD74D416874E}"/>
              </a:ext>
            </a:extLst>
          </p:cNvPr>
          <p:cNvGraphicFramePr>
            <a:graphicFrameLocks noChangeAspect="1"/>
          </p:cNvGraphicFramePr>
          <p:nvPr/>
        </p:nvGraphicFramePr>
        <p:xfrm>
          <a:off x="4814517" y="2061170"/>
          <a:ext cx="3313112" cy="339725"/>
        </p:xfrm>
        <a:graphic>
          <a:graphicData uri="http://schemas.openxmlformats.org/presentationml/2006/ole">
            <mc:AlternateContent xmlns:mc="http://schemas.openxmlformats.org/markup-compatibility/2006">
              <mc:Choice xmlns:v="urn:schemas-microsoft-com:vml" Requires="v">
                <p:oleObj name="Equation" r:id="rId4" imgW="2489040" imgH="253800" progId="Equation.DSMT4">
                  <p:embed/>
                </p:oleObj>
              </mc:Choice>
              <mc:Fallback>
                <p:oleObj name="Equation" r:id="rId4" imgW="2489040" imgH="253800" progId="Equation.DSMT4">
                  <p:embed/>
                  <p:pic>
                    <p:nvPicPr>
                      <p:cNvPr id="167" name="Object 166">
                        <a:extLst>
                          <a:ext uri="{FF2B5EF4-FFF2-40B4-BE49-F238E27FC236}">
                            <a16:creationId xmlns:a16="http://schemas.microsoft.com/office/drawing/2014/main" id="{66B8CFA0-5728-41FB-88D0-DD74D416874E}"/>
                          </a:ext>
                        </a:extLst>
                      </p:cNvPr>
                      <p:cNvPicPr/>
                      <p:nvPr/>
                    </p:nvPicPr>
                    <p:blipFill>
                      <a:blip r:embed="rId5"/>
                      <a:stretch>
                        <a:fillRect/>
                      </a:stretch>
                    </p:blipFill>
                    <p:spPr>
                      <a:xfrm>
                        <a:off x="4814517" y="2061170"/>
                        <a:ext cx="3313112" cy="339725"/>
                      </a:xfrm>
                      <a:prstGeom prst="rect">
                        <a:avLst/>
                      </a:prstGeom>
                      <a:ln>
                        <a:noFill/>
                      </a:ln>
                    </p:spPr>
                  </p:pic>
                </p:oleObj>
              </mc:Fallback>
            </mc:AlternateContent>
          </a:graphicData>
        </a:graphic>
      </p:graphicFrame>
      <p:sp>
        <p:nvSpPr>
          <p:cNvPr id="186" name="TextBox 185">
            <a:extLst>
              <a:ext uri="{FF2B5EF4-FFF2-40B4-BE49-F238E27FC236}">
                <a16:creationId xmlns:a16="http://schemas.microsoft.com/office/drawing/2014/main" id="{8884C526-F5F5-490F-992E-BE661DE29E71}"/>
              </a:ext>
            </a:extLst>
          </p:cNvPr>
          <p:cNvSpPr txBox="1"/>
          <p:nvPr/>
        </p:nvSpPr>
        <p:spPr>
          <a:xfrm>
            <a:off x="938444" y="1119388"/>
            <a:ext cx="3344246" cy="338554"/>
          </a:xfrm>
          <a:prstGeom prst="rect">
            <a:avLst/>
          </a:prstGeom>
          <a:noFill/>
        </p:spPr>
        <p:txBody>
          <a:bodyPr wrap="square" rtlCol="0">
            <a:spAutoFit/>
          </a:bodyPr>
          <a:lstStyle/>
          <a:p>
            <a:pPr algn="ctr">
              <a:spcBef>
                <a:spcPts val="1200"/>
              </a:spcBef>
              <a:tabLst>
                <a:tab pos="342900" algn="l"/>
              </a:tabLst>
            </a:pPr>
            <a:r>
              <a:rPr lang="en-US" sz="1600" b="1" i="1" dirty="0">
                <a:solidFill>
                  <a:schemeClr val="accent2">
                    <a:lumMod val="50000"/>
                  </a:schemeClr>
                </a:solidFill>
                <a:cs typeface="Times New Roman" panose="02020603050405020304" pitchFamily="18" charset="0"/>
              </a:rPr>
              <a:t>2-DOF example for illustration</a:t>
            </a:r>
          </a:p>
        </p:txBody>
      </p:sp>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1C86A83D-6A11-4676-AA6B-9CE23CA3261B}"/>
                  </a:ext>
                </a:extLst>
              </p:cNvPr>
              <p:cNvSpPr txBox="1"/>
              <p:nvPr/>
            </p:nvSpPr>
            <p:spPr>
              <a:xfrm>
                <a:off x="4763671" y="1179770"/>
                <a:ext cx="3344246"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Parameters</a:t>
                </a:r>
                <a:r>
                  <a:rPr lang="en-US" sz="1600" dirty="0">
                    <a:cs typeface="Times New Roman" panose="02020603050405020304" pitchFamily="18" charset="0"/>
                  </a:rPr>
                  <a:t>: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𝜃</m:t>
                        </m:r>
                      </m:e>
                      <m:sub>
                        <m:r>
                          <a:rPr lang="en-US" sz="1600" b="0" i="1" smtClean="0">
                            <a:latin typeface="Cambria Math" panose="02040503050406030204" pitchFamily="18" charset="0"/>
                            <a:cs typeface="Times New Roman" panose="02020603050405020304" pitchFamily="18" charset="0"/>
                          </a:rPr>
                          <m:t>1</m:t>
                        </m:r>
                      </m:sub>
                    </m:sSub>
                  </m:oMath>
                </a14:m>
                <a:r>
                  <a:rPr lang="en-US" sz="1600" dirty="0">
                    <a:cs typeface="Times New Roman" panose="02020603050405020304" pitchFamily="18" charset="0"/>
                  </a:rPr>
                  <a:t> and </a:t>
                </a:r>
                <a14:m>
                  <m:oMath xmlns:m="http://schemas.openxmlformats.org/officeDocument/2006/math">
                    <m:sSub>
                      <m:sSubPr>
                        <m:ctrlPr>
                          <a:rPr lang="en-US" sz="1600" b="0" i="1" smtClean="0">
                            <a:latin typeface="Cambria Math" panose="02040503050406030204" pitchFamily="18" charset="0"/>
                            <a:cs typeface="Times New Roman" panose="02020603050405020304" pitchFamily="18" charset="0"/>
                          </a:rPr>
                        </m:ctrlPr>
                      </m:sSubPr>
                      <m:e>
                        <m:r>
                          <a:rPr lang="en-US" sz="1600" b="0" i="1" smtClean="0">
                            <a:latin typeface="Cambria Math" panose="02040503050406030204" pitchFamily="18" charset="0"/>
                            <a:cs typeface="Times New Roman" panose="02020603050405020304" pitchFamily="18" charset="0"/>
                          </a:rPr>
                          <m:t>𝜃</m:t>
                        </m:r>
                      </m:e>
                      <m:sub>
                        <m:r>
                          <a:rPr lang="en-US" sz="1600" b="0" i="1" smtClean="0">
                            <a:latin typeface="Cambria Math" panose="02040503050406030204" pitchFamily="18" charset="0"/>
                            <a:cs typeface="Times New Roman" panose="02020603050405020304" pitchFamily="18" charset="0"/>
                          </a:rPr>
                          <m:t>2</m:t>
                        </m:r>
                      </m:sub>
                    </m:sSub>
                  </m:oMath>
                </a14:m>
                <a:r>
                  <a:rPr lang="en-US" sz="1600" dirty="0">
                    <a:cs typeface="Times New Roman" panose="02020603050405020304" pitchFamily="18" charset="0"/>
                  </a:rPr>
                  <a:t> are unknown</a:t>
                </a:r>
              </a:p>
            </p:txBody>
          </p:sp>
        </mc:Choice>
        <mc:Fallback xmlns="">
          <p:sp>
            <p:nvSpPr>
              <p:cNvPr id="187" name="TextBox 186">
                <a:extLst>
                  <a:ext uri="{FF2B5EF4-FFF2-40B4-BE49-F238E27FC236}">
                    <a16:creationId xmlns:a16="http://schemas.microsoft.com/office/drawing/2014/main" id="{1C86A83D-6A11-4676-AA6B-9CE23CA3261B}"/>
                  </a:ext>
                </a:extLst>
              </p:cNvPr>
              <p:cNvSpPr txBox="1">
                <a:spLocks noRot="1" noChangeAspect="1" noMove="1" noResize="1" noEditPoints="1" noAdjustHandles="1" noChangeArrowheads="1" noChangeShapeType="1" noTextEdit="1"/>
              </p:cNvSpPr>
              <p:nvPr/>
            </p:nvSpPr>
            <p:spPr>
              <a:xfrm>
                <a:off x="4763671" y="1179770"/>
                <a:ext cx="3344246" cy="338554"/>
              </a:xfrm>
              <a:prstGeom prst="rect">
                <a:avLst/>
              </a:prstGeom>
              <a:blipFill>
                <a:blip r:embed="rId7"/>
                <a:stretch>
                  <a:fillRect l="-911" t="-5455" b="-23636"/>
                </a:stretch>
              </a:blipFill>
            </p:spPr>
            <p:txBody>
              <a:bodyPr/>
              <a:lstStyle/>
              <a:p>
                <a:r>
                  <a:rPr lang="en-US">
                    <a:noFill/>
                  </a:rPr>
                  <a:t> </a:t>
                </a:r>
              </a:p>
            </p:txBody>
          </p:sp>
        </mc:Fallback>
      </mc:AlternateContent>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79" name="Picture 178" descr="A picture containing rain&#10;&#10;Description automatically generated">
            <a:extLst>
              <a:ext uri="{FF2B5EF4-FFF2-40B4-BE49-F238E27FC236}">
                <a16:creationId xmlns:a16="http://schemas.microsoft.com/office/drawing/2014/main" id="{9313B2DA-57B2-469C-BB5D-AFF7C38E7C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1" name="Picture 180" descr="A screenshot of a cell phone&#10;&#10;Description automatically generated">
            <a:extLst>
              <a:ext uri="{FF2B5EF4-FFF2-40B4-BE49-F238E27FC236}">
                <a16:creationId xmlns:a16="http://schemas.microsoft.com/office/drawing/2014/main" id="{27958FA4-044A-468E-9C96-984E480FA7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4" name="Picture 183" descr="A screenshot of a cell phone&#10;&#10;Description automatically generated">
            <a:extLst>
              <a:ext uri="{FF2B5EF4-FFF2-40B4-BE49-F238E27FC236}">
                <a16:creationId xmlns:a16="http://schemas.microsoft.com/office/drawing/2014/main" id="{F4BD690E-2B09-481C-836B-7D35A8106A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3" name="Picture 192" descr="A screenshot of a cell phone&#10;&#10;Description automatically generated">
            <a:extLst>
              <a:ext uri="{FF2B5EF4-FFF2-40B4-BE49-F238E27FC236}">
                <a16:creationId xmlns:a16="http://schemas.microsoft.com/office/drawing/2014/main" id="{BA2B47B7-017A-451B-BFF3-F6DB99043C8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4" name="Picture 193" descr="A screenshot of a cell phone&#10;&#10;Description automatically generated">
            <a:extLst>
              <a:ext uri="{FF2B5EF4-FFF2-40B4-BE49-F238E27FC236}">
                <a16:creationId xmlns:a16="http://schemas.microsoft.com/office/drawing/2014/main" id="{1F811F23-C160-4B96-911F-BB6471706DB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5" name="Picture 194" descr="A screenshot of a cell phone&#10;&#10;Description automatically generated">
            <a:extLst>
              <a:ext uri="{FF2B5EF4-FFF2-40B4-BE49-F238E27FC236}">
                <a16:creationId xmlns:a16="http://schemas.microsoft.com/office/drawing/2014/main" id="{AC63FBD9-FD56-46BF-BCD2-963AEBC8A0B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16" imgW="164880" imgH="228600" progId="Equation.DSMT4">
                  <p:embed/>
                </p:oleObj>
              </mc:Choice>
              <mc:Fallback>
                <p:oleObj name="Equation" r:id="rId16"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17"/>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18" imgW="152280" imgH="228600" progId="Equation.DSMT4">
                  <p:embed/>
                </p:oleObj>
              </mc:Choice>
              <mc:Fallback>
                <p:oleObj name="Equation" r:id="rId18"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19"/>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0" name="Picture 169">
            <a:extLst>
              <a:ext uri="{FF2B5EF4-FFF2-40B4-BE49-F238E27FC236}">
                <a16:creationId xmlns:a16="http://schemas.microsoft.com/office/drawing/2014/main" id="{25AE430C-2088-43A0-91FB-C11E7B566B3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1" name="Picture 170">
            <a:extLst>
              <a:ext uri="{FF2B5EF4-FFF2-40B4-BE49-F238E27FC236}">
                <a16:creationId xmlns:a16="http://schemas.microsoft.com/office/drawing/2014/main" id="{AF775ED8-5EEF-459D-8DB4-06F8F4AF638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2" name="Picture 171" descr="A screenshot of a cell phone&#10;&#10;Description automatically generated">
            <a:extLst>
              <a:ext uri="{FF2B5EF4-FFF2-40B4-BE49-F238E27FC236}">
                <a16:creationId xmlns:a16="http://schemas.microsoft.com/office/drawing/2014/main" id="{3229CA9A-2641-415F-AB0B-1020A5684B39}"/>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3" name="Picture 172" descr="A screenshot of a cell phone&#10;&#10;Description automatically generated">
            <a:extLst>
              <a:ext uri="{FF2B5EF4-FFF2-40B4-BE49-F238E27FC236}">
                <a16:creationId xmlns:a16="http://schemas.microsoft.com/office/drawing/2014/main" id="{679BDCF9-8425-4ABE-8EBB-CEDC7EA7676D}"/>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4" name="Picture 173" descr="A screenshot of a cell phone&#10;&#10;Description automatically generated">
            <a:extLst>
              <a:ext uri="{FF2B5EF4-FFF2-40B4-BE49-F238E27FC236}">
                <a16:creationId xmlns:a16="http://schemas.microsoft.com/office/drawing/2014/main" id="{7830176B-A919-4EB0-AEF3-04A71FEDBC65}"/>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5" name="Picture 174" descr="A screenshot of a cell phone&#10;&#10;Description automatically generated">
            <a:extLst>
              <a:ext uri="{FF2B5EF4-FFF2-40B4-BE49-F238E27FC236}">
                <a16:creationId xmlns:a16="http://schemas.microsoft.com/office/drawing/2014/main" id="{1B08596E-964C-4D85-AA1F-D75037D23D03}"/>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6" name="Picture 175" descr="A screenshot of a cell phone&#10;&#10;Description automatically generated">
            <a:extLst>
              <a:ext uri="{FF2B5EF4-FFF2-40B4-BE49-F238E27FC236}">
                <a16:creationId xmlns:a16="http://schemas.microsoft.com/office/drawing/2014/main" id="{3CA7E3DF-3BF8-4449-AE41-B9020339BA46}"/>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7" name="Picture 176" descr="A screenshot of a cell phone&#10;&#10;Description automatically generated">
            <a:extLst>
              <a:ext uri="{FF2B5EF4-FFF2-40B4-BE49-F238E27FC236}">
                <a16:creationId xmlns:a16="http://schemas.microsoft.com/office/drawing/2014/main" id="{DB847BD7-13B8-48B1-817D-FF0C0F5F32D1}"/>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30" imgW="164880" imgH="228600" progId="Equation.DSMT4">
                  <p:embed/>
                </p:oleObj>
              </mc:Choice>
              <mc:Fallback>
                <p:oleObj name="Equation" r:id="rId30"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31"/>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extLst>
              <p:ext uri="{D42A27DB-BD31-4B8C-83A1-F6EECF244321}">
                <p14:modId xmlns:p14="http://schemas.microsoft.com/office/powerpoint/2010/main" val="2903265910"/>
              </p:ext>
            </p:extLst>
          </p:nvPr>
        </p:nvGraphicFramePr>
        <p:xfrm>
          <a:off x="4098123" y="4712207"/>
          <a:ext cx="203200" cy="304800"/>
        </p:xfrm>
        <a:graphic>
          <a:graphicData uri="http://schemas.openxmlformats.org/presentationml/2006/ole">
            <mc:AlternateContent xmlns:mc="http://schemas.openxmlformats.org/markup-compatibility/2006">
              <mc:Choice xmlns:v="urn:schemas-microsoft-com:vml" Requires="v">
                <p:oleObj name="Equation" r:id="rId32" imgW="152280" imgH="228600" progId="Equation.DSMT4">
                  <p:embed/>
                </p:oleObj>
              </mc:Choice>
              <mc:Fallback>
                <p:oleObj name="Equation" r:id="rId32"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33"/>
                      <a:stretch>
                        <a:fillRect/>
                      </a:stretch>
                    </p:blipFill>
                    <p:spPr>
                      <a:xfrm>
                        <a:off x="4098123" y="471220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0" name="Picture 189" descr="A close up of a logo&#10;&#10;Description automatically generated">
            <a:extLst>
              <a:ext uri="{FF2B5EF4-FFF2-40B4-BE49-F238E27FC236}">
                <a16:creationId xmlns:a16="http://schemas.microsoft.com/office/drawing/2014/main" id="{784EE2E6-A24A-4E3E-92A9-BBBA115C295E}"/>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1" name="Picture 190" descr="A screenshot of a cell phone&#10;&#10;Description automatically generated">
            <a:extLst>
              <a:ext uri="{FF2B5EF4-FFF2-40B4-BE49-F238E27FC236}">
                <a16:creationId xmlns:a16="http://schemas.microsoft.com/office/drawing/2014/main" id="{AEE15107-BE8A-4A4B-A7E8-5BC75191AC0F}"/>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2" name="Picture 191">
            <a:extLst>
              <a:ext uri="{FF2B5EF4-FFF2-40B4-BE49-F238E27FC236}">
                <a16:creationId xmlns:a16="http://schemas.microsoft.com/office/drawing/2014/main" id="{4E31C74E-A8ED-4D7E-9C72-3B3EA937817F}"/>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6" name="Picture 205" descr="A close up of a logo&#10;&#10;Description automatically generated">
            <a:extLst>
              <a:ext uri="{FF2B5EF4-FFF2-40B4-BE49-F238E27FC236}">
                <a16:creationId xmlns:a16="http://schemas.microsoft.com/office/drawing/2014/main" id="{305FF382-E198-4355-BA39-245546472A75}"/>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7" name="Picture 206" descr="A close up of a logo&#10;&#10;Description automatically generated">
            <a:extLst>
              <a:ext uri="{FF2B5EF4-FFF2-40B4-BE49-F238E27FC236}">
                <a16:creationId xmlns:a16="http://schemas.microsoft.com/office/drawing/2014/main" id="{F273019E-7A9E-46F8-92A7-A0AD4E94125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8" name="Picture 207" descr="A close up of a logo&#10;&#10;Description automatically generated">
            <a:extLst>
              <a:ext uri="{FF2B5EF4-FFF2-40B4-BE49-F238E27FC236}">
                <a16:creationId xmlns:a16="http://schemas.microsoft.com/office/drawing/2014/main" id="{89072CF0-364D-40FF-B3B3-A6E311905864}"/>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42" imgW="164880" imgH="228600" progId="Equation.DSMT4">
                  <p:embed/>
                </p:oleObj>
              </mc:Choice>
              <mc:Fallback>
                <p:oleObj name="Equation" r:id="rId42"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17"/>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extLst>
              <p:ext uri="{D42A27DB-BD31-4B8C-83A1-F6EECF244321}">
                <p14:modId xmlns:p14="http://schemas.microsoft.com/office/powerpoint/2010/main" val="3044094398"/>
              </p:ext>
            </p:extLst>
          </p:nvPr>
        </p:nvGraphicFramePr>
        <p:xfrm>
          <a:off x="8149543" y="4686291"/>
          <a:ext cx="204788" cy="304800"/>
        </p:xfrm>
        <a:graphic>
          <a:graphicData uri="http://schemas.openxmlformats.org/presentationml/2006/ole">
            <mc:AlternateContent xmlns:mc="http://schemas.openxmlformats.org/markup-compatibility/2006">
              <mc:Choice xmlns:v="urn:schemas-microsoft-com:vml" Requires="v">
                <p:oleObj name="Equation" r:id="rId43" imgW="152280" imgH="228600" progId="Equation.DSMT4">
                  <p:embed/>
                </p:oleObj>
              </mc:Choice>
              <mc:Fallback>
                <p:oleObj name="Equation" r:id="rId43"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19"/>
                      <a:stretch>
                        <a:fillRect/>
                      </a:stretch>
                    </p:blipFill>
                    <p:spPr>
                      <a:xfrm>
                        <a:off x="8149543" y="4686291"/>
                        <a:ext cx="204788" cy="304800"/>
                      </a:xfrm>
                      <a:prstGeom prst="rect">
                        <a:avLst/>
                      </a:prstGeom>
                    </p:spPr>
                  </p:pic>
                </p:oleObj>
              </mc:Fallback>
            </mc:AlternateContent>
          </a:graphicData>
        </a:graphic>
      </p:graphicFrame>
      <p:graphicFrame>
        <p:nvGraphicFramePr>
          <p:cNvPr id="182" name="Object 181">
            <a:extLst>
              <a:ext uri="{FF2B5EF4-FFF2-40B4-BE49-F238E27FC236}">
                <a16:creationId xmlns:a16="http://schemas.microsoft.com/office/drawing/2014/main" id="{4CABE8DD-180B-4893-8A69-5A5B5C1E2F40}"/>
              </a:ext>
            </a:extLst>
          </p:cNvPr>
          <p:cNvGraphicFramePr>
            <a:graphicFrameLocks noChangeAspect="1"/>
          </p:cNvGraphicFramePr>
          <p:nvPr/>
        </p:nvGraphicFramePr>
        <p:xfrm>
          <a:off x="4798562" y="1673416"/>
          <a:ext cx="2012950" cy="320675"/>
        </p:xfrm>
        <a:graphic>
          <a:graphicData uri="http://schemas.openxmlformats.org/presentationml/2006/ole">
            <mc:AlternateContent xmlns:mc="http://schemas.openxmlformats.org/markup-compatibility/2006">
              <mc:Choice xmlns:v="urn:schemas-microsoft-com:vml" Requires="v">
                <p:oleObj name="Equation" r:id="rId44" imgW="1434960" imgH="228600" progId="Equation.DSMT4">
                  <p:embed/>
                </p:oleObj>
              </mc:Choice>
              <mc:Fallback>
                <p:oleObj name="Equation" r:id="rId44" imgW="1434960" imgH="228600" progId="Equation.DSMT4">
                  <p:embed/>
                  <p:pic>
                    <p:nvPicPr>
                      <p:cNvPr id="182" name="Object 181">
                        <a:extLst>
                          <a:ext uri="{FF2B5EF4-FFF2-40B4-BE49-F238E27FC236}">
                            <a16:creationId xmlns:a16="http://schemas.microsoft.com/office/drawing/2014/main" id="{4CABE8DD-180B-4893-8A69-5A5B5C1E2F40}"/>
                          </a:ext>
                        </a:extLst>
                      </p:cNvPr>
                      <p:cNvPicPr/>
                      <p:nvPr/>
                    </p:nvPicPr>
                    <p:blipFill>
                      <a:blip r:embed="rId45"/>
                      <a:stretch>
                        <a:fillRect/>
                      </a:stretch>
                    </p:blipFill>
                    <p:spPr>
                      <a:xfrm>
                        <a:off x="4798562" y="1673416"/>
                        <a:ext cx="2012950" cy="320675"/>
                      </a:xfrm>
                      <a:prstGeom prst="rect">
                        <a:avLst/>
                      </a:prstGeom>
                      <a:ln>
                        <a:noFill/>
                      </a:ln>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grpSp>
        <p:nvGrpSpPr>
          <p:cNvPr id="199" name="Group 198">
            <a:extLst>
              <a:ext uri="{FF2B5EF4-FFF2-40B4-BE49-F238E27FC236}">
                <a16:creationId xmlns:a16="http://schemas.microsoft.com/office/drawing/2014/main" id="{49AD0088-FC01-46D8-9BB1-278A6B42B3FC}"/>
              </a:ext>
            </a:extLst>
          </p:cNvPr>
          <p:cNvGrpSpPr/>
          <p:nvPr/>
        </p:nvGrpSpPr>
        <p:grpSpPr>
          <a:xfrm>
            <a:off x="9082001" y="1059154"/>
            <a:ext cx="1773379" cy="1364819"/>
            <a:chOff x="2823883" y="5055754"/>
            <a:chExt cx="2033696" cy="1565163"/>
          </a:xfrm>
        </p:grpSpPr>
        <p:pic>
          <p:nvPicPr>
            <p:cNvPr id="200" name="Picture 199" descr="A close up of a device&#10;&#10;Description generated with very high confidence">
              <a:extLst>
                <a:ext uri="{FF2B5EF4-FFF2-40B4-BE49-F238E27FC236}">
                  <a16:creationId xmlns:a16="http://schemas.microsoft.com/office/drawing/2014/main" id="{2B795281-500D-4C1A-82DA-CA49223DBE85}"/>
                </a:ext>
              </a:extLst>
            </p:cNvPr>
            <p:cNvPicPr>
              <a:picLocks noChangeAspect="1"/>
            </p:cNvPicPr>
            <p:nvPr/>
          </p:nvPicPr>
          <p:blipFill rotWithShape="1">
            <a:blip r:embed="rId46" cstate="print">
              <a:extLst>
                <a:ext uri="{28A0092B-C50C-407E-A947-70E740481C1C}">
                  <a14:useLocalDpi xmlns:a14="http://schemas.microsoft.com/office/drawing/2010/main" val="0"/>
                </a:ext>
              </a:extLst>
            </a:blip>
            <a:srcRect l="15612" t="4025" r="5100" b="11205"/>
            <a:stretch/>
          </p:blipFill>
          <p:spPr>
            <a:xfrm>
              <a:off x="2823883" y="5233421"/>
              <a:ext cx="1680592" cy="1387496"/>
            </a:xfrm>
            <a:prstGeom prst="rect">
              <a:avLst/>
            </a:prstGeom>
          </p:spPr>
        </p:pic>
        <p:cxnSp>
          <p:nvCxnSpPr>
            <p:cNvPr id="201" name="Straight Arrow Connector 200">
              <a:extLst>
                <a:ext uri="{FF2B5EF4-FFF2-40B4-BE49-F238E27FC236}">
                  <a16:creationId xmlns:a16="http://schemas.microsoft.com/office/drawing/2014/main" id="{E8C92946-7B3F-4DF7-96E2-3A3323D69AB6}"/>
                </a:ext>
              </a:extLst>
            </p:cNvPr>
            <p:cNvCxnSpPr>
              <a:cxnSpLocks/>
            </p:cNvCxnSpPr>
            <p:nvPr/>
          </p:nvCxnSpPr>
          <p:spPr bwMode="auto">
            <a:xfrm>
              <a:off x="2931738" y="6447109"/>
              <a:ext cx="167753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2" name="TextBox 201">
              <a:extLst>
                <a:ext uri="{FF2B5EF4-FFF2-40B4-BE49-F238E27FC236}">
                  <a16:creationId xmlns:a16="http://schemas.microsoft.com/office/drawing/2014/main" id="{13FC5AA9-F339-44CA-9553-C3E79B72E9E8}"/>
                </a:ext>
              </a:extLst>
            </p:cNvPr>
            <p:cNvSpPr txBox="1"/>
            <p:nvPr/>
          </p:nvSpPr>
          <p:spPr>
            <a:xfrm>
              <a:off x="2967027" y="5819958"/>
              <a:ext cx="587725" cy="350529"/>
            </a:xfrm>
            <a:prstGeom prst="rect">
              <a:avLst/>
            </a:prstGeom>
            <a:noFill/>
          </p:spPr>
          <p:txBody>
            <a:bodyPr wrap="square" rtlCol="0">
              <a:spAutoFit/>
            </a:bodyPr>
            <a:lstStyle/>
            <a:p>
              <a:pPr>
                <a:lnSpc>
                  <a:spcPct val="150000"/>
                </a:lnSpc>
              </a:pPr>
              <a:r>
                <a:rPr lang="en-US" sz="1050" dirty="0">
                  <a:latin typeface="Times New Roman" panose="02020603050405020304" pitchFamily="18" charset="0"/>
                  <a:cs typeface="Times New Roman" panose="02020603050405020304" pitchFamily="18" charset="0"/>
                </a:rPr>
                <a:t>Prior</a:t>
              </a:r>
              <a:endParaRPr lang="en-US" sz="1100" dirty="0">
                <a:latin typeface="Times New Roman" panose="02020603050405020304" pitchFamily="18" charset="0"/>
                <a:cs typeface="Times New Roman" panose="02020603050405020304" pitchFamily="18" charset="0"/>
              </a:endParaRPr>
            </a:p>
          </p:txBody>
        </p:sp>
        <p:sp>
          <p:nvSpPr>
            <p:cNvPr id="203" name="TextBox 202">
              <a:extLst>
                <a:ext uri="{FF2B5EF4-FFF2-40B4-BE49-F238E27FC236}">
                  <a16:creationId xmlns:a16="http://schemas.microsoft.com/office/drawing/2014/main" id="{A66D81BA-3EE4-41CA-AE36-1E36C57FAC8E}"/>
                </a:ext>
              </a:extLst>
            </p:cNvPr>
            <p:cNvSpPr txBox="1"/>
            <p:nvPr/>
          </p:nvSpPr>
          <p:spPr>
            <a:xfrm>
              <a:off x="3979038" y="5556200"/>
              <a:ext cx="878541" cy="350525"/>
            </a:xfrm>
            <a:prstGeom prst="rect">
              <a:avLst/>
            </a:prstGeom>
            <a:noFill/>
          </p:spPr>
          <p:txBody>
            <a:bodyPr wrap="square" rtlCol="0">
              <a:spAutoFit/>
            </a:bodyPr>
            <a:lstStyle/>
            <a:p>
              <a:pPr>
                <a:lnSpc>
                  <a:spcPct val="150000"/>
                </a:lnSpc>
              </a:pPr>
              <a:r>
                <a:rPr lang="en-US" sz="1050" dirty="0">
                  <a:solidFill>
                    <a:srgbClr val="0000FF"/>
                  </a:solidFill>
                  <a:latin typeface="Times New Roman" panose="02020603050405020304" pitchFamily="18" charset="0"/>
                  <a:cs typeface="Times New Roman" panose="02020603050405020304" pitchFamily="18" charset="0"/>
                </a:rPr>
                <a:t>Likelihood</a:t>
              </a:r>
            </a:p>
          </p:txBody>
        </p:sp>
        <p:sp>
          <p:nvSpPr>
            <p:cNvPr id="204" name="TextBox 203">
              <a:extLst>
                <a:ext uri="{FF2B5EF4-FFF2-40B4-BE49-F238E27FC236}">
                  <a16:creationId xmlns:a16="http://schemas.microsoft.com/office/drawing/2014/main" id="{83D97F38-D3FE-4ACD-9529-4BAEBAA0ADDA}"/>
                </a:ext>
              </a:extLst>
            </p:cNvPr>
            <p:cNvSpPr txBox="1"/>
            <p:nvPr/>
          </p:nvSpPr>
          <p:spPr>
            <a:xfrm>
              <a:off x="3371779" y="5055754"/>
              <a:ext cx="816393" cy="315856"/>
            </a:xfrm>
            <a:prstGeom prst="rect">
              <a:avLst/>
            </a:prstGeom>
            <a:noFill/>
          </p:spPr>
          <p:txBody>
            <a:bodyPr wrap="square" rtlCol="0">
              <a:spAutoFit/>
            </a:bodyPr>
            <a:lstStyle/>
            <a:p>
              <a:pPr>
                <a:lnSpc>
                  <a:spcPct val="150000"/>
                </a:lnSpc>
              </a:pPr>
              <a:r>
                <a:rPr lang="en-US" sz="1050" dirty="0">
                  <a:solidFill>
                    <a:srgbClr val="00B050"/>
                  </a:solidFill>
                  <a:latin typeface="Times New Roman" panose="02020603050405020304" pitchFamily="18" charset="0"/>
                  <a:cs typeface="Times New Roman" panose="02020603050405020304" pitchFamily="18" charset="0"/>
                </a:rPr>
                <a:t>Posterior</a:t>
              </a:r>
              <a:endParaRPr lang="en-US" sz="1100" dirty="0">
                <a:solidFill>
                  <a:srgbClr val="00B050"/>
                </a:solidFill>
                <a:latin typeface="Times New Roman" panose="02020603050405020304" pitchFamily="18" charset="0"/>
                <a:cs typeface="Times New Roman" panose="02020603050405020304" pitchFamily="18" charset="0"/>
              </a:endParaRPr>
            </a:p>
          </p:txBody>
        </p:sp>
        <p:graphicFrame>
          <p:nvGraphicFramePr>
            <p:cNvPr id="205" name="Object 204">
              <a:extLst>
                <a:ext uri="{FF2B5EF4-FFF2-40B4-BE49-F238E27FC236}">
                  <a16:creationId xmlns:a16="http://schemas.microsoft.com/office/drawing/2014/main" id="{F83271D7-064C-4FF9-9683-D758DB87454D}"/>
                </a:ext>
              </a:extLst>
            </p:cNvPr>
            <p:cNvGraphicFramePr>
              <a:graphicFrameLocks noChangeAspect="1"/>
            </p:cNvGraphicFramePr>
            <p:nvPr/>
          </p:nvGraphicFramePr>
          <p:xfrm>
            <a:off x="4609274" y="6316799"/>
            <a:ext cx="186157" cy="260619"/>
          </p:xfrm>
          <a:graphic>
            <a:graphicData uri="http://schemas.openxmlformats.org/presentationml/2006/ole">
              <mc:AlternateContent xmlns:mc="http://schemas.openxmlformats.org/markup-compatibility/2006">
                <mc:Choice xmlns:v="urn:schemas-microsoft-com:vml" Requires="v">
                  <p:oleObj name="Equation" r:id="rId47" imgW="126720" imgH="177480" progId="Equation.DSMT4">
                    <p:embed/>
                  </p:oleObj>
                </mc:Choice>
                <mc:Fallback>
                  <p:oleObj name="Equation" r:id="rId47" imgW="126720" imgH="177480" progId="Equation.DSMT4">
                    <p:embed/>
                    <p:pic>
                      <p:nvPicPr>
                        <p:cNvPr id="205" name="Object 204">
                          <a:extLst>
                            <a:ext uri="{FF2B5EF4-FFF2-40B4-BE49-F238E27FC236}">
                              <a16:creationId xmlns:a16="http://schemas.microsoft.com/office/drawing/2014/main" id="{F83271D7-064C-4FF9-9683-D758DB87454D}"/>
                            </a:ext>
                          </a:extLst>
                        </p:cNvPr>
                        <p:cNvPicPr/>
                        <p:nvPr/>
                      </p:nvPicPr>
                      <p:blipFill>
                        <a:blip r:embed="rId48"/>
                        <a:stretch>
                          <a:fillRect/>
                        </a:stretch>
                      </p:blipFill>
                      <p:spPr>
                        <a:xfrm>
                          <a:off x="4609274" y="6316799"/>
                          <a:ext cx="186157" cy="260619"/>
                        </a:xfrm>
                        <a:prstGeom prst="rect">
                          <a:avLst/>
                        </a:prstGeom>
                      </p:spPr>
                    </p:pic>
                  </p:oleObj>
                </mc:Fallback>
              </mc:AlternateContent>
            </a:graphicData>
          </a:graphic>
        </p:graphicFrame>
      </p:grpSp>
      <p:cxnSp>
        <p:nvCxnSpPr>
          <p:cNvPr id="2" name="Straight Connector 1">
            <a:extLst>
              <a:ext uri="{FF2B5EF4-FFF2-40B4-BE49-F238E27FC236}">
                <a16:creationId xmlns:a16="http://schemas.microsoft.com/office/drawing/2014/main" id="{BDA4F3AB-D024-F0FF-A257-5555F0248B4E}"/>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18AA792C-06B5-B415-0D48-AE4542849551}"/>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FD0B3BFB-80BF-FE00-9BA0-BAFCF500E442}"/>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39AE43EA-55A4-74B7-97DA-4DC3B452A6B7}"/>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C5D68684-DE5D-1683-B92C-8CE0E0CD3B03}"/>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409F921-1CDA-F2ED-1E26-9AF0E746E386}"/>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1A2E2A78-F8F4-7AA0-3448-9BD079355344}"/>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50767D2-EFC7-957F-4926-DCF8BB4BC8DD}"/>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8" name="Oval 7">
            <a:extLst>
              <a:ext uri="{FF2B5EF4-FFF2-40B4-BE49-F238E27FC236}">
                <a16:creationId xmlns:a16="http://schemas.microsoft.com/office/drawing/2014/main" id="{270C187C-91EA-59C7-8F0B-1F39D6E55A0F}"/>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739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6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7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81"/>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184"/>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193"/>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194"/>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499"/>
                                          </p:stCondLst>
                                        </p:cTn>
                                        <p:tgtEl>
                                          <p:spTgt spid="19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749"/>
                                          </p:stCondLst>
                                        </p:cTn>
                                        <p:tgtEl>
                                          <p:spTgt spid="169"/>
                                        </p:tgtEl>
                                        <p:attrNameLst>
                                          <p:attrName>style.visibility</p:attrName>
                                        </p:attrNameLst>
                                      </p:cBhvr>
                                      <p:to>
                                        <p:strVal val="visible"/>
                                      </p:to>
                                    </p:set>
                                  </p:childTnLst>
                                </p:cTn>
                              </p:par>
                            </p:childTnLst>
                          </p:cTn>
                        </p:par>
                        <p:par>
                          <p:cTn id="29" fill="hold">
                            <p:stCondLst>
                              <p:cond delay="750"/>
                            </p:stCondLst>
                            <p:childTnLst>
                              <p:par>
                                <p:cTn id="30" presetID="1" presetClass="entr" presetSubtype="0" fill="hold" nodeType="afterEffect">
                                  <p:stCondLst>
                                    <p:cond delay="0"/>
                                  </p:stCondLst>
                                  <p:childTnLst>
                                    <p:set>
                                      <p:cBhvr>
                                        <p:cTn id="31" dur="1" fill="hold">
                                          <p:stCondLst>
                                            <p:cond delay="749"/>
                                          </p:stCondLst>
                                        </p:cTn>
                                        <p:tgtEl>
                                          <p:spTgt spid="170"/>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nodeType="afterEffect">
                                  <p:stCondLst>
                                    <p:cond delay="0"/>
                                  </p:stCondLst>
                                  <p:childTnLst>
                                    <p:set>
                                      <p:cBhvr>
                                        <p:cTn id="34" dur="1" fill="hold">
                                          <p:stCondLst>
                                            <p:cond delay="749"/>
                                          </p:stCondLst>
                                        </p:cTn>
                                        <p:tgtEl>
                                          <p:spTgt spid="171"/>
                                        </p:tgtEl>
                                        <p:attrNameLst>
                                          <p:attrName>style.visibility</p:attrName>
                                        </p:attrNameLst>
                                      </p:cBhvr>
                                      <p:to>
                                        <p:strVal val="visible"/>
                                      </p:to>
                                    </p:set>
                                  </p:childTnLst>
                                </p:cTn>
                              </p:par>
                            </p:childTnLst>
                          </p:cTn>
                        </p:par>
                        <p:par>
                          <p:cTn id="35" fill="hold">
                            <p:stCondLst>
                              <p:cond delay="2250"/>
                            </p:stCondLst>
                            <p:childTnLst>
                              <p:par>
                                <p:cTn id="36" presetID="1" presetClass="entr" presetSubtype="0" fill="hold" nodeType="afterEffect">
                                  <p:stCondLst>
                                    <p:cond delay="0"/>
                                  </p:stCondLst>
                                  <p:childTnLst>
                                    <p:set>
                                      <p:cBhvr>
                                        <p:cTn id="37" dur="1" fill="hold">
                                          <p:stCondLst>
                                            <p:cond delay="749"/>
                                          </p:stCondLst>
                                        </p:cTn>
                                        <p:tgtEl>
                                          <p:spTgt spid="172"/>
                                        </p:tgtEl>
                                        <p:attrNameLst>
                                          <p:attrName>style.visibility</p:attrName>
                                        </p:attrNameLst>
                                      </p:cBhvr>
                                      <p:to>
                                        <p:strVal val="visible"/>
                                      </p:to>
                                    </p:set>
                                  </p:childTnLst>
                                </p:cTn>
                              </p:par>
                            </p:childTnLst>
                          </p:cTn>
                        </p:par>
                        <p:par>
                          <p:cTn id="38" fill="hold">
                            <p:stCondLst>
                              <p:cond delay="3000"/>
                            </p:stCondLst>
                            <p:childTnLst>
                              <p:par>
                                <p:cTn id="39" presetID="1" presetClass="entr" presetSubtype="0" fill="hold" nodeType="afterEffect">
                                  <p:stCondLst>
                                    <p:cond delay="0"/>
                                  </p:stCondLst>
                                  <p:childTnLst>
                                    <p:set>
                                      <p:cBhvr>
                                        <p:cTn id="40" dur="1" fill="hold">
                                          <p:stCondLst>
                                            <p:cond delay="749"/>
                                          </p:stCondLst>
                                        </p:cTn>
                                        <p:tgtEl>
                                          <p:spTgt spid="173"/>
                                        </p:tgtEl>
                                        <p:attrNameLst>
                                          <p:attrName>style.visibility</p:attrName>
                                        </p:attrNameLst>
                                      </p:cBhvr>
                                      <p:to>
                                        <p:strVal val="visible"/>
                                      </p:to>
                                    </p:set>
                                  </p:childTnLst>
                                </p:cTn>
                              </p:par>
                            </p:childTnLst>
                          </p:cTn>
                        </p:par>
                        <p:par>
                          <p:cTn id="41" fill="hold">
                            <p:stCondLst>
                              <p:cond delay="3750"/>
                            </p:stCondLst>
                            <p:childTnLst>
                              <p:par>
                                <p:cTn id="42" presetID="1" presetClass="entr" presetSubtype="0" fill="hold" nodeType="afterEffect">
                                  <p:stCondLst>
                                    <p:cond delay="0"/>
                                  </p:stCondLst>
                                  <p:childTnLst>
                                    <p:set>
                                      <p:cBhvr>
                                        <p:cTn id="43" dur="1" fill="hold">
                                          <p:stCondLst>
                                            <p:cond delay="749"/>
                                          </p:stCondLst>
                                        </p:cTn>
                                        <p:tgtEl>
                                          <p:spTgt spid="174"/>
                                        </p:tgtEl>
                                        <p:attrNameLst>
                                          <p:attrName>style.visibility</p:attrName>
                                        </p:attrNameLst>
                                      </p:cBhvr>
                                      <p:to>
                                        <p:strVal val="visible"/>
                                      </p:to>
                                    </p:set>
                                  </p:childTnLst>
                                </p:cTn>
                              </p:par>
                            </p:childTnLst>
                          </p:cTn>
                        </p:par>
                        <p:par>
                          <p:cTn id="44" fill="hold">
                            <p:stCondLst>
                              <p:cond delay="4500"/>
                            </p:stCondLst>
                            <p:childTnLst>
                              <p:par>
                                <p:cTn id="45" presetID="1" presetClass="entr" presetSubtype="0" fill="hold" nodeType="afterEffect">
                                  <p:stCondLst>
                                    <p:cond delay="0"/>
                                  </p:stCondLst>
                                  <p:childTnLst>
                                    <p:set>
                                      <p:cBhvr>
                                        <p:cTn id="46" dur="1" fill="hold">
                                          <p:stCondLst>
                                            <p:cond delay="749"/>
                                          </p:stCondLst>
                                        </p:cTn>
                                        <p:tgtEl>
                                          <p:spTgt spid="175"/>
                                        </p:tgtEl>
                                        <p:attrNameLst>
                                          <p:attrName>style.visibility</p:attrName>
                                        </p:attrNameLst>
                                      </p:cBhvr>
                                      <p:to>
                                        <p:strVal val="visible"/>
                                      </p:to>
                                    </p:set>
                                  </p:childTnLst>
                                </p:cTn>
                              </p:par>
                            </p:childTnLst>
                          </p:cTn>
                        </p:par>
                        <p:par>
                          <p:cTn id="47" fill="hold">
                            <p:stCondLst>
                              <p:cond delay="5250"/>
                            </p:stCondLst>
                            <p:childTnLst>
                              <p:par>
                                <p:cTn id="48" presetID="1" presetClass="entr" presetSubtype="0" fill="hold" nodeType="afterEffect">
                                  <p:stCondLst>
                                    <p:cond delay="0"/>
                                  </p:stCondLst>
                                  <p:childTnLst>
                                    <p:set>
                                      <p:cBhvr>
                                        <p:cTn id="49" dur="1" fill="hold">
                                          <p:stCondLst>
                                            <p:cond delay="749"/>
                                          </p:stCondLst>
                                        </p:cTn>
                                        <p:tgtEl>
                                          <p:spTgt spid="176"/>
                                        </p:tgtEl>
                                        <p:attrNameLst>
                                          <p:attrName>style.visibility</p:attrName>
                                        </p:attrNameLst>
                                      </p:cBhvr>
                                      <p:to>
                                        <p:strVal val="visible"/>
                                      </p:to>
                                    </p:set>
                                  </p:childTnLst>
                                </p:cTn>
                              </p:par>
                            </p:childTnLst>
                          </p:cTn>
                        </p:par>
                        <p:par>
                          <p:cTn id="50" fill="hold">
                            <p:stCondLst>
                              <p:cond delay="6000"/>
                            </p:stCondLst>
                            <p:childTnLst>
                              <p:par>
                                <p:cTn id="51" presetID="1" presetClass="entr" presetSubtype="0" fill="hold" nodeType="afterEffect">
                                  <p:stCondLst>
                                    <p:cond delay="0"/>
                                  </p:stCondLst>
                                  <p:childTnLst>
                                    <p:set>
                                      <p:cBhvr>
                                        <p:cTn id="52" dur="1" fill="hold">
                                          <p:stCondLst>
                                            <p:cond delay="749"/>
                                          </p:stCondLst>
                                        </p:cTn>
                                        <p:tgtEl>
                                          <p:spTgt spid="1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499"/>
                                          </p:stCondLst>
                                        </p:cTn>
                                        <p:tgtEl>
                                          <p:spTgt spid="185"/>
                                        </p:tgtEl>
                                        <p:attrNameLst>
                                          <p:attrName>style.visibility</p:attrName>
                                        </p:attrNameLst>
                                      </p:cBhvr>
                                      <p:to>
                                        <p:strVal val="visible"/>
                                      </p:to>
                                    </p:set>
                                  </p:childTnLst>
                                </p:cTn>
                              </p:par>
                            </p:childTnLst>
                          </p:cTn>
                        </p:par>
                        <p:par>
                          <p:cTn id="57" fill="hold">
                            <p:stCondLst>
                              <p:cond delay="500"/>
                            </p:stCondLst>
                            <p:childTnLst>
                              <p:par>
                                <p:cTn id="58" presetID="1" presetClass="entr" presetSubtype="0" fill="hold" nodeType="afterEffect">
                                  <p:stCondLst>
                                    <p:cond delay="0"/>
                                  </p:stCondLst>
                                  <p:childTnLst>
                                    <p:set>
                                      <p:cBhvr>
                                        <p:cTn id="59" dur="1" fill="hold">
                                          <p:stCondLst>
                                            <p:cond delay="499"/>
                                          </p:stCondLst>
                                        </p:cTn>
                                        <p:tgtEl>
                                          <p:spTgt spid="190"/>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nodeType="afterEffect">
                                  <p:stCondLst>
                                    <p:cond delay="0"/>
                                  </p:stCondLst>
                                  <p:childTnLst>
                                    <p:set>
                                      <p:cBhvr>
                                        <p:cTn id="62" dur="1" fill="hold">
                                          <p:stCondLst>
                                            <p:cond delay="499"/>
                                          </p:stCondLst>
                                        </p:cTn>
                                        <p:tgtEl>
                                          <p:spTgt spid="191"/>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nodeType="afterEffect">
                                  <p:stCondLst>
                                    <p:cond delay="0"/>
                                  </p:stCondLst>
                                  <p:childTnLst>
                                    <p:set>
                                      <p:cBhvr>
                                        <p:cTn id="65" dur="1" fill="hold">
                                          <p:stCondLst>
                                            <p:cond delay="499"/>
                                          </p:stCondLst>
                                        </p:cTn>
                                        <p:tgtEl>
                                          <p:spTgt spid="192"/>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nodeType="afterEffect">
                                  <p:stCondLst>
                                    <p:cond delay="0"/>
                                  </p:stCondLst>
                                  <p:childTnLst>
                                    <p:set>
                                      <p:cBhvr>
                                        <p:cTn id="68" dur="1" fill="hold">
                                          <p:stCondLst>
                                            <p:cond delay="499"/>
                                          </p:stCondLst>
                                        </p:cTn>
                                        <p:tgtEl>
                                          <p:spTgt spid="206"/>
                                        </p:tgtEl>
                                        <p:attrNameLst>
                                          <p:attrName>style.visibility</p:attrName>
                                        </p:attrNameLst>
                                      </p:cBhvr>
                                      <p:to>
                                        <p:strVal val="visible"/>
                                      </p:to>
                                    </p:set>
                                  </p:childTnLst>
                                </p:cTn>
                              </p:par>
                            </p:childTnLst>
                          </p:cTn>
                        </p:par>
                        <p:par>
                          <p:cTn id="69" fill="hold">
                            <p:stCondLst>
                              <p:cond delay="2500"/>
                            </p:stCondLst>
                            <p:childTnLst>
                              <p:par>
                                <p:cTn id="70" presetID="1" presetClass="entr" presetSubtype="0" fill="hold" nodeType="afterEffect">
                                  <p:stCondLst>
                                    <p:cond delay="0"/>
                                  </p:stCondLst>
                                  <p:childTnLst>
                                    <p:set>
                                      <p:cBhvr>
                                        <p:cTn id="71" dur="1" fill="hold">
                                          <p:stCondLst>
                                            <p:cond delay="499"/>
                                          </p:stCondLst>
                                        </p:cTn>
                                        <p:tgtEl>
                                          <p:spTgt spid="207"/>
                                        </p:tgtEl>
                                        <p:attrNameLst>
                                          <p:attrName>style.visibility</p:attrName>
                                        </p:attrNameLst>
                                      </p:cBhvr>
                                      <p:to>
                                        <p:strVal val="visible"/>
                                      </p:to>
                                    </p:set>
                                  </p:childTnLst>
                                </p:cTn>
                              </p:par>
                            </p:childTnLst>
                          </p:cTn>
                        </p:par>
                        <p:par>
                          <p:cTn id="72" fill="hold">
                            <p:stCondLst>
                              <p:cond delay="3000"/>
                            </p:stCondLst>
                            <p:childTnLst>
                              <p:par>
                                <p:cTn id="73" presetID="1" presetClass="entr" presetSubtype="0" fill="hold" nodeType="afterEffect">
                                  <p:stCondLst>
                                    <p:cond delay="0"/>
                                  </p:stCondLst>
                                  <p:childTnLst>
                                    <p:set>
                                      <p:cBhvr>
                                        <p:cTn id="74" dur="1" fill="hold">
                                          <p:stCondLst>
                                            <p:cond delay="499"/>
                                          </p:stCondLst>
                                        </p:cTn>
                                        <p:tgtEl>
                                          <p:spTgt spid="2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79" name="Picture 178" descr="A picture containing rain&#10;&#10;Description automatically generated">
            <a:extLst>
              <a:ext uri="{FF2B5EF4-FFF2-40B4-BE49-F238E27FC236}">
                <a16:creationId xmlns:a16="http://schemas.microsoft.com/office/drawing/2014/main" id="{9313B2DA-57B2-469C-BB5D-AFF7C38E7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1" name="Picture 180" descr="A screenshot of a cell phone&#10;&#10;Description automatically generated">
            <a:extLst>
              <a:ext uri="{FF2B5EF4-FFF2-40B4-BE49-F238E27FC236}">
                <a16:creationId xmlns:a16="http://schemas.microsoft.com/office/drawing/2014/main" id="{27958FA4-044A-468E-9C96-984E480FA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4" name="Picture 183" descr="A screenshot of a cell phone&#10;&#10;Description automatically generated">
            <a:extLst>
              <a:ext uri="{FF2B5EF4-FFF2-40B4-BE49-F238E27FC236}">
                <a16:creationId xmlns:a16="http://schemas.microsoft.com/office/drawing/2014/main" id="{F4BD690E-2B09-481C-836B-7D35A8106A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3" name="Picture 192" descr="A screenshot of a cell phone&#10;&#10;Description automatically generated">
            <a:extLst>
              <a:ext uri="{FF2B5EF4-FFF2-40B4-BE49-F238E27FC236}">
                <a16:creationId xmlns:a16="http://schemas.microsoft.com/office/drawing/2014/main" id="{BA2B47B7-017A-451B-BFF3-F6DB99043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4" name="Picture 193" descr="A screenshot of a cell phone&#10;&#10;Description automatically generated">
            <a:extLst>
              <a:ext uri="{FF2B5EF4-FFF2-40B4-BE49-F238E27FC236}">
                <a16:creationId xmlns:a16="http://schemas.microsoft.com/office/drawing/2014/main" id="{1F811F23-C160-4B96-911F-BB6471706D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5" name="Picture 194" descr="A screenshot of a cell phone&#10;&#10;Description automatically generated">
            <a:extLst>
              <a:ext uri="{FF2B5EF4-FFF2-40B4-BE49-F238E27FC236}">
                <a16:creationId xmlns:a16="http://schemas.microsoft.com/office/drawing/2014/main" id="{AC63FBD9-FD56-46BF-BCD2-963AEBC8A0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11" imgW="164880" imgH="228600" progId="Equation.DSMT4">
                  <p:embed/>
                </p:oleObj>
              </mc:Choice>
              <mc:Fallback>
                <p:oleObj name="Equation" r:id="rId11"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12"/>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13" imgW="152280" imgH="228600" progId="Equation.DSMT4">
                  <p:embed/>
                </p:oleObj>
              </mc:Choice>
              <mc:Fallback>
                <p:oleObj name="Equation" r:id="rId13"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14"/>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0" name="Picture 169">
            <a:extLst>
              <a:ext uri="{FF2B5EF4-FFF2-40B4-BE49-F238E27FC236}">
                <a16:creationId xmlns:a16="http://schemas.microsoft.com/office/drawing/2014/main" id="{25AE430C-2088-43A0-91FB-C11E7B566B3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1" name="Picture 170">
            <a:extLst>
              <a:ext uri="{FF2B5EF4-FFF2-40B4-BE49-F238E27FC236}">
                <a16:creationId xmlns:a16="http://schemas.microsoft.com/office/drawing/2014/main" id="{AF775ED8-5EEF-459D-8DB4-06F8F4AF638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2" name="Picture 171" descr="A screenshot of a cell phone&#10;&#10;Description automatically generated">
            <a:extLst>
              <a:ext uri="{FF2B5EF4-FFF2-40B4-BE49-F238E27FC236}">
                <a16:creationId xmlns:a16="http://schemas.microsoft.com/office/drawing/2014/main" id="{3229CA9A-2641-415F-AB0B-1020A5684B3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3" name="Picture 172" descr="A screenshot of a cell phone&#10;&#10;Description automatically generated">
            <a:extLst>
              <a:ext uri="{FF2B5EF4-FFF2-40B4-BE49-F238E27FC236}">
                <a16:creationId xmlns:a16="http://schemas.microsoft.com/office/drawing/2014/main" id="{679BDCF9-8425-4ABE-8EBB-CEDC7EA7676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4" name="Picture 173" descr="A screenshot of a cell phone&#10;&#10;Description automatically generated">
            <a:extLst>
              <a:ext uri="{FF2B5EF4-FFF2-40B4-BE49-F238E27FC236}">
                <a16:creationId xmlns:a16="http://schemas.microsoft.com/office/drawing/2014/main" id="{7830176B-A919-4EB0-AEF3-04A71FEDBC6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5" name="Picture 174" descr="A screenshot of a cell phone&#10;&#10;Description automatically generated">
            <a:extLst>
              <a:ext uri="{FF2B5EF4-FFF2-40B4-BE49-F238E27FC236}">
                <a16:creationId xmlns:a16="http://schemas.microsoft.com/office/drawing/2014/main" id="{1B08596E-964C-4D85-AA1F-D75037D23D0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6" name="Picture 175" descr="A screenshot of a cell phone&#10;&#10;Description automatically generated">
            <a:extLst>
              <a:ext uri="{FF2B5EF4-FFF2-40B4-BE49-F238E27FC236}">
                <a16:creationId xmlns:a16="http://schemas.microsoft.com/office/drawing/2014/main" id="{3CA7E3DF-3BF8-4449-AE41-B9020339BA4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24" imgW="164880" imgH="228600" progId="Equation.DSMT4">
                  <p:embed/>
                </p:oleObj>
              </mc:Choice>
              <mc:Fallback>
                <p:oleObj name="Equation" r:id="rId24"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25"/>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26" imgW="152280" imgH="228600" progId="Equation.DSMT4">
                  <p:embed/>
                </p:oleObj>
              </mc:Choice>
              <mc:Fallback>
                <p:oleObj name="Equation" r:id="rId26"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27"/>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0" name="Picture 189" descr="A close up of a logo&#10;&#10;Description automatically generated">
            <a:extLst>
              <a:ext uri="{FF2B5EF4-FFF2-40B4-BE49-F238E27FC236}">
                <a16:creationId xmlns:a16="http://schemas.microsoft.com/office/drawing/2014/main" id="{784EE2E6-A24A-4E3E-92A9-BBBA115C295E}"/>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1" name="Picture 190" descr="A screenshot of a cell phone&#10;&#10;Description automatically generated">
            <a:extLst>
              <a:ext uri="{FF2B5EF4-FFF2-40B4-BE49-F238E27FC236}">
                <a16:creationId xmlns:a16="http://schemas.microsoft.com/office/drawing/2014/main" id="{AEE15107-BE8A-4A4B-A7E8-5BC75191AC0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2" name="Picture 191">
            <a:extLst>
              <a:ext uri="{FF2B5EF4-FFF2-40B4-BE49-F238E27FC236}">
                <a16:creationId xmlns:a16="http://schemas.microsoft.com/office/drawing/2014/main" id="{4E31C74E-A8ED-4D7E-9C72-3B3EA937817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6" name="Picture 205" descr="A close up of a logo&#10;&#10;Description automatically generated">
            <a:extLst>
              <a:ext uri="{FF2B5EF4-FFF2-40B4-BE49-F238E27FC236}">
                <a16:creationId xmlns:a16="http://schemas.microsoft.com/office/drawing/2014/main" id="{305FF382-E198-4355-BA39-245546472A75}"/>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7" name="Picture 206" descr="A close up of a logo&#10;&#10;Description automatically generated">
            <a:extLst>
              <a:ext uri="{FF2B5EF4-FFF2-40B4-BE49-F238E27FC236}">
                <a16:creationId xmlns:a16="http://schemas.microsoft.com/office/drawing/2014/main" id="{F273019E-7A9E-46F8-92A7-A0AD4E941258}"/>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8" name="Picture 207" descr="A close up of a logo&#10;&#10;Description automatically generated">
            <a:extLst>
              <a:ext uri="{FF2B5EF4-FFF2-40B4-BE49-F238E27FC236}">
                <a16:creationId xmlns:a16="http://schemas.microsoft.com/office/drawing/2014/main" id="{89072CF0-364D-40FF-B3B3-A6E31190586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36" imgW="164880" imgH="228600" progId="Equation.DSMT4">
                  <p:embed/>
                </p:oleObj>
              </mc:Choice>
              <mc:Fallback>
                <p:oleObj name="Equation" r:id="rId36"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12"/>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37" imgW="152280" imgH="228600" progId="Equation.DSMT4">
                  <p:embed/>
                </p:oleObj>
              </mc:Choice>
              <mc:Fallback>
                <p:oleObj name="Equation" r:id="rId37"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14"/>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1C0A76AC-52BD-7331-C39F-DADB186DDBBC}"/>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A87946B3-9326-1F29-7525-2BFA885C51E4}"/>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88BE27AA-6C9B-4B11-8EB9-87C729E1CD63}"/>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CD94B9AB-851B-6031-2AB9-A37A1E4F4601}"/>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61EBC283-B644-09F9-431B-7F6C9D36CA76}"/>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D0F36A1-1B1C-9176-4ED7-A9C667A2A85F}"/>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6C55180-8380-89B7-B08A-09C33407107B}"/>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8FD43B5-6AAF-6D47-492F-4687A19E42C6}"/>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26607B6A-DAA9-AE5B-0363-77AD25DEA536}"/>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9BA721F-9209-D593-2C10-AE37A57723BB}"/>
              </a:ext>
            </a:extLst>
          </p:cNvPr>
          <p:cNvPicPr>
            <a:picLocks noChangeAspect="1"/>
          </p:cNvPicPr>
          <p:nvPr/>
        </p:nvPicPr>
        <p:blipFill>
          <a:blip r:embed="rId38"/>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958319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79" name="Picture 178" descr="A picture containing rain&#10;&#10;Description automatically generated">
            <a:extLst>
              <a:ext uri="{FF2B5EF4-FFF2-40B4-BE49-F238E27FC236}">
                <a16:creationId xmlns:a16="http://schemas.microsoft.com/office/drawing/2014/main" id="{9313B2DA-57B2-469C-BB5D-AFF7C38E7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1" name="Picture 180" descr="A screenshot of a cell phone&#10;&#10;Description automatically generated">
            <a:extLst>
              <a:ext uri="{FF2B5EF4-FFF2-40B4-BE49-F238E27FC236}">
                <a16:creationId xmlns:a16="http://schemas.microsoft.com/office/drawing/2014/main" id="{27958FA4-044A-468E-9C96-984E480FA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4" name="Picture 183" descr="A screenshot of a cell phone&#10;&#10;Description automatically generated">
            <a:extLst>
              <a:ext uri="{FF2B5EF4-FFF2-40B4-BE49-F238E27FC236}">
                <a16:creationId xmlns:a16="http://schemas.microsoft.com/office/drawing/2014/main" id="{F4BD690E-2B09-481C-836B-7D35A8106A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3" name="Picture 192" descr="A screenshot of a cell phone&#10;&#10;Description automatically generated">
            <a:extLst>
              <a:ext uri="{FF2B5EF4-FFF2-40B4-BE49-F238E27FC236}">
                <a16:creationId xmlns:a16="http://schemas.microsoft.com/office/drawing/2014/main" id="{BA2B47B7-017A-451B-BFF3-F6DB99043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4" name="Picture 193" descr="A screenshot of a cell phone&#10;&#10;Description automatically generated">
            <a:extLst>
              <a:ext uri="{FF2B5EF4-FFF2-40B4-BE49-F238E27FC236}">
                <a16:creationId xmlns:a16="http://schemas.microsoft.com/office/drawing/2014/main" id="{1F811F23-C160-4B96-911F-BB6471706D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5" name="Picture 194" descr="A screenshot of a cell phone&#10;&#10;Description automatically generated">
            <a:extLst>
              <a:ext uri="{FF2B5EF4-FFF2-40B4-BE49-F238E27FC236}">
                <a16:creationId xmlns:a16="http://schemas.microsoft.com/office/drawing/2014/main" id="{AC63FBD9-FD56-46BF-BCD2-963AEBC8A0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11" imgW="164880" imgH="228600" progId="Equation.DSMT4">
                  <p:embed/>
                </p:oleObj>
              </mc:Choice>
              <mc:Fallback>
                <p:oleObj name="Equation" r:id="rId11"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12"/>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13" imgW="152280" imgH="228600" progId="Equation.DSMT4">
                  <p:embed/>
                </p:oleObj>
              </mc:Choice>
              <mc:Fallback>
                <p:oleObj name="Equation" r:id="rId13"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14"/>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0" name="Picture 169">
            <a:extLst>
              <a:ext uri="{FF2B5EF4-FFF2-40B4-BE49-F238E27FC236}">
                <a16:creationId xmlns:a16="http://schemas.microsoft.com/office/drawing/2014/main" id="{25AE430C-2088-43A0-91FB-C11E7B566B3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1" name="Picture 170">
            <a:extLst>
              <a:ext uri="{FF2B5EF4-FFF2-40B4-BE49-F238E27FC236}">
                <a16:creationId xmlns:a16="http://schemas.microsoft.com/office/drawing/2014/main" id="{AF775ED8-5EEF-459D-8DB4-06F8F4AF638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2" name="Picture 171" descr="A screenshot of a cell phone&#10;&#10;Description automatically generated">
            <a:extLst>
              <a:ext uri="{FF2B5EF4-FFF2-40B4-BE49-F238E27FC236}">
                <a16:creationId xmlns:a16="http://schemas.microsoft.com/office/drawing/2014/main" id="{3229CA9A-2641-415F-AB0B-1020A5684B3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3" name="Picture 172" descr="A screenshot of a cell phone&#10;&#10;Description automatically generated">
            <a:extLst>
              <a:ext uri="{FF2B5EF4-FFF2-40B4-BE49-F238E27FC236}">
                <a16:creationId xmlns:a16="http://schemas.microsoft.com/office/drawing/2014/main" id="{679BDCF9-8425-4ABE-8EBB-CEDC7EA7676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4" name="Picture 173" descr="A screenshot of a cell phone&#10;&#10;Description automatically generated">
            <a:extLst>
              <a:ext uri="{FF2B5EF4-FFF2-40B4-BE49-F238E27FC236}">
                <a16:creationId xmlns:a16="http://schemas.microsoft.com/office/drawing/2014/main" id="{7830176B-A919-4EB0-AEF3-04A71FEDBC6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5" name="Picture 174" descr="A screenshot of a cell phone&#10;&#10;Description automatically generated">
            <a:extLst>
              <a:ext uri="{FF2B5EF4-FFF2-40B4-BE49-F238E27FC236}">
                <a16:creationId xmlns:a16="http://schemas.microsoft.com/office/drawing/2014/main" id="{1B08596E-964C-4D85-AA1F-D75037D23D0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6" name="Picture 175" descr="A screenshot of a cell phone&#10;&#10;Description automatically generated">
            <a:extLst>
              <a:ext uri="{FF2B5EF4-FFF2-40B4-BE49-F238E27FC236}">
                <a16:creationId xmlns:a16="http://schemas.microsoft.com/office/drawing/2014/main" id="{3CA7E3DF-3BF8-4449-AE41-B9020339BA46}"/>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7" name="Picture 176" descr="A screenshot of a cell phone&#10;&#10;Description automatically generated">
            <a:extLst>
              <a:ext uri="{FF2B5EF4-FFF2-40B4-BE49-F238E27FC236}">
                <a16:creationId xmlns:a16="http://schemas.microsoft.com/office/drawing/2014/main" id="{DB847BD7-13B8-48B1-817D-FF0C0F5F32D1}"/>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25" imgW="164880" imgH="228600" progId="Equation.DSMT4">
                  <p:embed/>
                </p:oleObj>
              </mc:Choice>
              <mc:Fallback>
                <p:oleObj name="Equation" r:id="rId25"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26"/>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27" imgW="152280" imgH="228600" progId="Equation.DSMT4">
                  <p:embed/>
                </p:oleObj>
              </mc:Choice>
              <mc:Fallback>
                <p:oleObj name="Equation" r:id="rId27"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28"/>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0" name="Picture 189" descr="A close up of a logo&#10;&#10;Description automatically generated">
            <a:extLst>
              <a:ext uri="{FF2B5EF4-FFF2-40B4-BE49-F238E27FC236}">
                <a16:creationId xmlns:a16="http://schemas.microsoft.com/office/drawing/2014/main" id="{784EE2E6-A24A-4E3E-92A9-BBBA115C295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1" name="Picture 190" descr="A screenshot of a cell phone&#10;&#10;Description automatically generated">
            <a:extLst>
              <a:ext uri="{FF2B5EF4-FFF2-40B4-BE49-F238E27FC236}">
                <a16:creationId xmlns:a16="http://schemas.microsoft.com/office/drawing/2014/main" id="{AEE15107-BE8A-4A4B-A7E8-5BC75191AC0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2" name="Picture 191">
            <a:extLst>
              <a:ext uri="{FF2B5EF4-FFF2-40B4-BE49-F238E27FC236}">
                <a16:creationId xmlns:a16="http://schemas.microsoft.com/office/drawing/2014/main" id="{4E31C74E-A8ED-4D7E-9C72-3B3EA937817F}"/>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6" name="Picture 205" descr="A close up of a logo&#10;&#10;Description automatically generated">
            <a:extLst>
              <a:ext uri="{FF2B5EF4-FFF2-40B4-BE49-F238E27FC236}">
                <a16:creationId xmlns:a16="http://schemas.microsoft.com/office/drawing/2014/main" id="{305FF382-E198-4355-BA39-245546472A7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7" name="Picture 206" descr="A close up of a logo&#10;&#10;Description automatically generated">
            <a:extLst>
              <a:ext uri="{FF2B5EF4-FFF2-40B4-BE49-F238E27FC236}">
                <a16:creationId xmlns:a16="http://schemas.microsoft.com/office/drawing/2014/main" id="{F273019E-7A9E-46F8-92A7-A0AD4E941258}"/>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8" name="Picture 207" descr="A close up of a logo&#10;&#10;Description automatically generated">
            <a:extLst>
              <a:ext uri="{FF2B5EF4-FFF2-40B4-BE49-F238E27FC236}">
                <a16:creationId xmlns:a16="http://schemas.microsoft.com/office/drawing/2014/main" id="{89072CF0-364D-40FF-B3B3-A6E311905864}"/>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37" imgW="164880" imgH="228600" progId="Equation.DSMT4">
                  <p:embed/>
                </p:oleObj>
              </mc:Choice>
              <mc:Fallback>
                <p:oleObj name="Equation" r:id="rId37"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12"/>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38" imgW="152280" imgH="228600" progId="Equation.DSMT4">
                  <p:embed/>
                </p:oleObj>
              </mc:Choice>
              <mc:Fallback>
                <p:oleObj name="Equation" r:id="rId38"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14"/>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944C8CA7-C5DD-770B-39DF-1ABD5718A512}"/>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6B5674C2-5E9D-4DA5-E54B-D0400C86487A}"/>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C553990E-4A08-5C37-E1D2-42C172737532}"/>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41C90DBC-C1C9-8CA9-D6AE-096B90D0C4F5}"/>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BD7CDEA5-2236-1D11-2E81-E5FBBD8C2AD1}"/>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AB26902-31B0-B92B-3803-69475D7AC8B1}"/>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40C9AB5-E9A3-CD83-A496-C87BA10A137E}"/>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C9486AA-33FB-2ACD-BC18-81F8EEB00D17}"/>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AF41BC89-B073-E09E-F42F-4A3FE5002D40}"/>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081073C-F7B1-D283-1EC7-0226A324216C}"/>
              </a:ext>
            </a:extLst>
          </p:cNvPr>
          <p:cNvPicPr>
            <a:picLocks noChangeAspect="1"/>
          </p:cNvPicPr>
          <p:nvPr/>
        </p:nvPicPr>
        <p:blipFill>
          <a:blip r:embed="rId39"/>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1212142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4" imgW="164880" imgH="228600" progId="Equation.DSMT4">
                  <p:embed/>
                </p:oleObj>
              </mc:Choice>
              <mc:Fallback>
                <p:oleObj name="Equation" r:id="rId4"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5"/>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6" imgW="152280" imgH="228600" progId="Equation.DSMT4">
                  <p:embed/>
                </p:oleObj>
              </mc:Choice>
              <mc:Fallback>
                <p:oleObj name="Equation" r:id="rId6"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7"/>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9" imgW="164880" imgH="228600" progId="Equation.DSMT4">
                  <p:embed/>
                </p:oleObj>
              </mc:Choice>
              <mc:Fallback>
                <p:oleObj name="Equation" r:id="rId9"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10"/>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11" imgW="152280" imgH="228600" progId="Equation.DSMT4">
                  <p:embed/>
                </p:oleObj>
              </mc:Choice>
              <mc:Fallback>
                <p:oleObj name="Equation" r:id="rId11"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12"/>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14" imgW="164880" imgH="228600" progId="Equation.DSMT4">
                  <p:embed/>
                </p:oleObj>
              </mc:Choice>
              <mc:Fallback>
                <p:oleObj name="Equation" r:id="rId14"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5"/>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15" imgW="152280" imgH="228600" progId="Equation.DSMT4">
                  <p:embed/>
                </p:oleObj>
              </mc:Choice>
              <mc:Fallback>
                <p:oleObj name="Equation" r:id="rId15"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7"/>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7FE05EFB-9FFD-10CA-6534-337791F97AE5}"/>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B6716D81-DB7C-63D5-E460-D033ABBA4EF4}"/>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B27A1AB4-FD36-816C-B815-D4526B57D19C}"/>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4E141867-0184-B496-AE1F-B6D930979893}"/>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4BB5DA05-85ED-8242-5FC1-E3787402D502}"/>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9B38046-3D30-2863-F941-733D9FCB6AEA}"/>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4646F78-BB42-F4B3-3E1F-617087F5906A}"/>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D2789B10-902D-B5F5-B1E4-5FB98A8E4104}"/>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8B551DB3-D87C-0F5D-3AD2-50C964EAC96A}"/>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27A3026-88E2-6F99-3FD8-22AD2144DD37}"/>
              </a:ext>
            </a:extLst>
          </p:cNvPr>
          <p:cNvPicPr>
            <a:picLocks noChangeAspect="1"/>
          </p:cNvPicPr>
          <p:nvPr/>
        </p:nvPicPr>
        <p:blipFill>
          <a:blip r:embed="rId16"/>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415990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5" imgW="164880" imgH="228600" progId="Equation.DSMT4">
                  <p:embed/>
                </p:oleObj>
              </mc:Choice>
              <mc:Fallback>
                <p:oleObj name="Equation" r:id="rId5"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6"/>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7" imgW="152280" imgH="228600" progId="Equation.DSMT4">
                  <p:embed/>
                </p:oleObj>
              </mc:Choice>
              <mc:Fallback>
                <p:oleObj name="Equation" r:id="rId7"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8"/>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11" imgW="164880" imgH="228600" progId="Equation.DSMT4">
                  <p:embed/>
                </p:oleObj>
              </mc:Choice>
              <mc:Fallback>
                <p:oleObj name="Equation" r:id="rId11"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12"/>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13" imgW="152280" imgH="228600" progId="Equation.DSMT4">
                  <p:embed/>
                </p:oleObj>
              </mc:Choice>
              <mc:Fallback>
                <p:oleObj name="Equation" r:id="rId13"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14"/>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17" imgW="164880" imgH="228600" progId="Equation.DSMT4">
                  <p:embed/>
                </p:oleObj>
              </mc:Choice>
              <mc:Fallback>
                <p:oleObj name="Equation" r:id="rId17"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6"/>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18" imgW="152280" imgH="228600" progId="Equation.DSMT4">
                  <p:embed/>
                </p:oleObj>
              </mc:Choice>
              <mc:Fallback>
                <p:oleObj name="Equation" r:id="rId18"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8"/>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54E174E6-79F9-3A12-A13E-22CADECAE230}"/>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264F7CFE-9DC2-3CE9-5C51-63C6F3445F41}"/>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0667754E-8A89-9809-693D-9E2D5212DE58}"/>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1574DC6-CD77-B434-99D7-CFC97159CD74}"/>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7A0594C9-83B7-19A4-9521-572755ECE9CF}"/>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80DD2F6-09AB-ED39-8C8B-A26410E36109}"/>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794557C-7299-3437-BC62-7A992E4FC870}"/>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02B1F0E4-8374-CE76-2A5F-86105402AC90}"/>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2C1A7CE4-6586-4DF7-69EE-0B894ECAC0AC}"/>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BF9E0B3-97BE-8097-0530-D0E254D37858}"/>
              </a:ext>
            </a:extLst>
          </p:cNvPr>
          <p:cNvPicPr>
            <a:picLocks noChangeAspect="1"/>
          </p:cNvPicPr>
          <p:nvPr/>
        </p:nvPicPr>
        <p:blipFill>
          <a:blip r:embed="rId19"/>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11664479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79" name="Picture 178" descr="A picture containing rain&#10;&#10;Description automatically generated">
            <a:extLst>
              <a:ext uri="{FF2B5EF4-FFF2-40B4-BE49-F238E27FC236}">
                <a16:creationId xmlns:a16="http://schemas.microsoft.com/office/drawing/2014/main" id="{9313B2DA-57B2-469C-BB5D-AFF7C38E7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6" imgW="164880" imgH="228600" progId="Equation.DSMT4">
                  <p:embed/>
                </p:oleObj>
              </mc:Choice>
              <mc:Fallback>
                <p:oleObj name="Equation" r:id="rId6"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7"/>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8" imgW="152280" imgH="228600" progId="Equation.DSMT4">
                  <p:embed/>
                </p:oleObj>
              </mc:Choice>
              <mc:Fallback>
                <p:oleObj name="Equation" r:id="rId8"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9"/>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0" name="Picture 169">
            <a:extLst>
              <a:ext uri="{FF2B5EF4-FFF2-40B4-BE49-F238E27FC236}">
                <a16:creationId xmlns:a16="http://schemas.microsoft.com/office/drawing/2014/main" id="{25AE430C-2088-43A0-91FB-C11E7B566B3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13" imgW="164880" imgH="228600" progId="Equation.DSMT4">
                  <p:embed/>
                </p:oleObj>
              </mc:Choice>
              <mc:Fallback>
                <p:oleObj name="Equation" r:id="rId13"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14"/>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15" imgW="152280" imgH="228600" progId="Equation.DSMT4">
                  <p:embed/>
                </p:oleObj>
              </mc:Choice>
              <mc:Fallback>
                <p:oleObj name="Equation" r:id="rId15"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16"/>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0" name="Picture 189" descr="A close up of a logo&#10;&#10;Description automatically generated">
            <a:extLst>
              <a:ext uri="{FF2B5EF4-FFF2-40B4-BE49-F238E27FC236}">
                <a16:creationId xmlns:a16="http://schemas.microsoft.com/office/drawing/2014/main" id="{784EE2E6-A24A-4E3E-92A9-BBBA115C295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20" imgW="164880" imgH="228600" progId="Equation.DSMT4">
                  <p:embed/>
                </p:oleObj>
              </mc:Choice>
              <mc:Fallback>
                <p:oleObj name="Equation" r:id="rId20"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7"/>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21" imgW="152280" imgH="228600" progId="Equation.DSMT4">
                  <p:embed/>
                </p:oleObj>
              </mc:Choice>
              <mc:Fallback>
                <p:oleObj name="Equation" r:id="rId21"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9"/>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E684FAC4-B1B8-BA83-270C-D95D8F2C4F25}"/>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C5553C2B-27A1-51D5-D326-44C78091FAEF}"/>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52853C2F-8F4C-7EB2-7901-FA707A4F1677}"/>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19EAAF23-CC72-A02A-1AC8-4C394DEBE8C0}"/>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122E4A80-EF4F-DC4D-F82D-3AB18F1DFD06}"/>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B436034-4941-7409-99A0-398E53BB7A07}"/>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BD54D33-37AF-4D78-4067-302563EE22FA}"/>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9FC4964A-2F7E-6C6E-C381-7F9A8EEB25C1}"/>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BC102E29-1DCB-6DDE-E391-9242B3934440}"/>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545524A-56A6-4E99-9123-5193ED074FE6}"/>
              </a:ext>
            </a:extLst>
          </p:cNvPr>
          <p:cNvPicPr>
            <a:picLocks noChangeAspect="1"/>
          </p:cNvPicPr>
          <p:nvPr/>
        </p:nvPicPr>
        <p:blipFill>
          <a:blip r:embed="rId22"/>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393042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79" name="Picture 178" descr="A picture containing rain&#10;&#10;Description automatically generated">
            <a:extLst>
              <a:ext uri="{FF2B5EF4-FFF2-40B4-BE49-F238E27FC236}">
                <a16:creationId xmlns:a16="http://schemas.microsoft.com/office/drawing/2014/main" id="{9313B2DA-57B2-469C-BB5D-AFF7C38E7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1" name="Picture 180" descr="A screenshot of a cell phone&#10;&#10;Description automatically generated">
            <a:extLst>
              <a:ext uri="{FF2B5EF4-FFF2-40B4-BE49-F238E27FC236}">
                <a16:creationId xmlns:a16="http://schemas.microsoft.com/office/drawing/2014/main" id="{27958FA4-044A-468E-9C96-984E480FA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7" imgW="164880" imgH="228600" progId="Equation.DSMT4">
                  <p:embed/>
                </p:oleObj>
              </mc:Choice>
              <mc:Fallback>
                <p:oleObj name="Equation" r:id="rId7"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8"/>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9" imgW="152280" imgH="228600" progId="Equation.DSMT4">
                  <p:embed/>
                </p:oleObj>
              </mc:Choice>
              <mc:Fallback>
                <p:oleObj name="Equation" r:id="rId9"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10"/>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0" name="Picture 169">
            <a:extLst>
              <a:ext uri="{FF2B5EF4-FFF2-40B4-BE49-F238E27FC236}">
                <a16:creationId xmlns:a16="http://schemas.microsoft.com/office/drawing/2014/main" id="{25AE430C-2088-43A0-91FB-C11E7B566B3E}"/>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1" name="Picture 170">
            <a:extLst>
              <a:ext uri="{FF2B5EF4-FFF2-40B4-BE49-F238E27FC236}">
                <a16:creationId xmlns:a16="http://schemas.microsoft.com/office/drawing/2014/main" id="{AF775ED8-5EEF-459D-8DB4-06F8F4AF63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15" imgW="164880" imgH="228600" progId="Equation.DSMT4">
                  <p:embed/>
                </p:oleObj>
              </mc:Choice>
              <mc:Fallback>
                <p:oleObj name="Equation" r:id="rId15"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16"/>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17" imgW="152280" imgH="228600" progId="Equation.DSMT4">
                  <p:embed/>
                </p:oleObj>
              </mc:Choice>
              <mc:Fallback>
                <p:oleObj name="Equation" r:id="rId17"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18"/>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0" name="Picture 189" descr="A close up of a logo&#10;&#10;Description automatically generated">
            <a:extLst>
              <a:ext uri="{FF2B5EF4-FFF2-40B4-BE49-F238E27FC236}">
                <a16:creationId xmlns:a16="http://schemas.microsoft.com/office/drawing/2014/main" id="{784EE2E6-A24A-4E3E-92A9-BBBA115C295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1" name="Picture 190" descr="A screenshot of a cell phone&#10;&#10;Description automatically generated">
            <a:extLst>
              <a:ext uri="{FF2B5EF4-FFF2-40B4-BE49-F238E27FC236}">
                <a16:creationId xmlns:a16="http://schemas.microsoft.com/office/drawing/2014/main" id="{AEE15107-BE8A-4A4B-A7E8-5BC75191AC0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23" imgW="164880" imgH="228600" progId="Equation.DSMT4">
                  <p:embed/>
                </p:oleObj>
              </mc:Choice>
              <mc:Fallback>
                <p:oleObj name="Equation" r:id="rId23"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8"/>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24" imgW="152280" imgH="228600" progId="Equation.DSMT4">
                  <p:embed/>
                </p:oleObj>
              </mc:Choice>
              <mc:Fallback>
                <p:oleObj name="Equation" r:id="rId24"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10"/>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F3BBC276-C77A-D222-E452-2CCD3B555392}"/>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B5AE34B6-4705-6A64-6ADB-55E46F05F1EF}"/>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A8A21A99-C31B-A6A6-765F-DA14922FE8F7}"/>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284813D2-50C8-5407-D73B-0A8B424608C5}"/>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097E1551-9808-D9D6-EDBF-B78359A0F048}"/>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F4ED2B-45DC-24EF-9E5D-6CBF936D8A1A}"/>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1BE7774-3B47-47A7-EEFF-524A8058B156}"/>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568544F-5770-5807-881F-17ECF69C7373}"/>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0F4238C5-F27C-B548-47D0-A1D7346583E1}"/>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7FF4E2E-D0AC-5CAC-B250-130A88ADC2B1}"/>
              </a:ext>
            </a:extLst>
          </p:cNvPr>
          <p:cNvPicPr>
            <a:picLocks noChangeAspect="1"/>
          </p:cNvPicPr>
          <p:nvPr/>
        </p:nvPicPr>
        <p:blipFill>
          <a:blip r:embed="rId25"/>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2422819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79" name="Picture 178" descr="A picture containing rain&#10;&#10;Description automatically generated">
            <a:extLst>
              <a:ext uri="{FF2B5EF4-FFF2-40B4-BE49-F238E27FC236}">
                <a16:creationId xmlns:a16="http://schemas.microsoft.com/office/drawing/2014/main" id="{9313B2DA-57B2-469C-BB5D-AFF7C38E7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1" name="Picture 180" descr="A screenshot of a cell phone&#10;&#10;Description automatically generated">
            <a:extLst>
              <a:ext uri="{FF2B5EF4-FFF2-40B4-BE49-F238E27FC236}">
                <a16:creationId xmlns:a16="http://schemas.microsoft.com/office/drawing/2014/main" id="{27958FA4-044A-468E-9C96-984E480FA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4" name="Picture 183" descr="A screenshot of a cell phone&#10;&#10;Description automatically generated">
            <a:extLst>
              <a:ext uri="{FF2B5EF4-FFF2-40B4-BE49-F238E27FC236}">
                <a16:creationId xmlns:a16="http://schemas.microsoft.com/office/drawing/2014/main" id="{F4BD690E-2B09-481C-836B-7D35A8106A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8" imgW="164880" imgH="228600" progId="Equation.DSMT4">
                  <p:embed/>
                </p:oleObj>
              </mc:Choice>
              <mc:Fallback>
                <p:oleObj name="Equation" r:id="rId8"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9"/>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10" imgW="152280" imgH="228600" progId="Equation.DSMT4">
                  <p:embed/>
                </p:oleObj>
              </mc:Choice>
              <mc:Fallback>
                <p:oleObj name="Equation" r:id="rId10"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11"/>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0" name="Picture 169">
            <a:extLst>
              <a:ext uri="{FF2B5EF4-FFF2-40B4-BE49-F238E27FC236}">
                <a16:creationId xmlns:a16="http://schemas.microsoft.com/office/drawing/2014/main" id="{25AE430C-2088-43A0-91FB-C11E7B566B3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1" name="Picture 170">
            <a:extLst>
              <a:ext uri="{FF2B5EF4-FFF2-40B4-BE49-F238E27FC236}">
                <a16:creationId xmlns:a16="http://schemas.microsoft.com/office/drawing/2014/main" id="{AF775ED8-5EEF-459D-8DB4-06F8F4AF638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2" name="Picture 171" descr="A screenshot of a cell phone&#10;&#10;Description automatically generated">
            <a:extLst>
              <a:ext uri="{FF2B5EF4-FFF2-40B4-BE49-F238E27FC236}">
                <a16:creationId xmlns:a16="http://schemas.microsoft.com/office/drawing/2014/main" id="{3229CA9A-2641-415F-AB0B-1020A5684B3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17" imgW="164880" imgH="228600" progId="Equation.DSMT4">
                  <p:embed/>
                </p:oleObj>
              </mc:Choice>
              <mc:Fallback>
                <p:oleObj name="Equation" r:id="rId17"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18"/>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19" imgW="152280" imgH="228600" progId="Equation.DSMT4">
                  <p:embed/>
                </p:oleObj>
              </mc:Choice>
              <mc:Fallback>
                <p:oleObj name="Equation" r:id="rId19"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20"/>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0" name="Picture 189" descr="A close up of a logo&#10;&#10;Description automatically generated">
            <a:extLst>
              <a:ext uri="{FF2B5EF4-FFF2-40B4-BE49-F238E27FC236}">
                <a16:creationId xmlns:a16="http://schemas.microsoft.com/office/drawing/2014/main" id="{784EE2E6-A24A-4E3E-92A9-BBBA115C295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1" name="Picture 190" descr="A screenshot of a cell phone&#10;&#10;Description automatically generated">
            <a:extLst>
              <a:ext uri="{FF2B5EF4-FFF2-40B4-BE49-F238E27FC236}">
                <a16:creationId xmlns:a16="http://schemas.microsoft.com/office/drawing/2014/main" id="{AEE15107-BE8A-4A4B-A7E8-5BC75191AC0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2" name="Picture 191">
            <a:extLst>
              <a:ext uri="{FF2B5EF4-FFF2-40B4-BE49-F238E27FC236}">
                <a16:creationId xmlns:a16="http://schemas.microsoft.com/office/drawing/2014/main" id="{4E31C74E-A8ED-4D7E-9C72-3B3EA937817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26" imgW="164880" imgH="228600" progId="Equation.DSMT4">
                  <p:embed/>
                </p:oleObj>
              </mc:Choice>
              <mc:Fallback>
                <p:oleObj name="Equation" r:id="rId26"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9"/>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27" imgW="152280" imgH="228600" progId="Equation.DSMT4">
                  <p:embed/>
                </p:oleObj>
              </mc:Choice>
              <mc:Fallback>
                <p:oleObj name="Equation" r:id="rId27"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11"/>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47B2F15A-208F-34B2-51FA-958A2CD237DD}"/>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1FFFBF95-7491-3B37-8264-A634122A25AA}"/>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E5EBBB9E-24FF-9BB8-6179-74B7220013E9}"/>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42D88779-18BB-BB47-284E-2DD502B1AB58}"/>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89702C05-CD35-7831-6DD4-B2C4A5AF8077}"/>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799E98A-6555-325D-B407-5B16976657C4}"/>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DEF24999-7692-55E1-F6EF-8FBE952C5B67}"/>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4869E04-9C85-7BD8-E92A-CC5823AB8255}"/>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2B90F09C-2D35-454C-4BC0-1F27BDDB656C}"/>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AF5BE2C-B896-C585-5EA0-5C1523F871AF}"/>
              </a:ext>
            </a:extLst>
          </p:cNvPr>
          <p:cNvPicPr>
            <a:picLocks noChangeAspect="1"/>
          </p:cNvPicPr>
          <p:nvPr/>
        </p:nvPicPr>
        <p:blipFill>
          <a:blip r:embed="rId28"/>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2854506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79" name="Picture 178" descr="A picture containing rain&#10;&#10;Description automatically generated">
            <a:extLst>
              <a:ext uri="{FF2B5EF4-FFF2-40B4-BE49-F238E27FC236}">
                <a16:creationId xmlns:a16="http://schemas.microsoft.com/office/drawing/2014/main" id="{9313B2DA-57B2-469C-BB5D-AFF7C38E7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1" name="Picture 180" descr="A screenshot of a cell phone&#10;&#10;Description automatically generated">
            <a:extLst>
              <a:ext uri="{FF2B5EF4-FFF2-40B4-BE49-F238E27FC236}">
                <a16:creationId xmlns:a16="http://schemas.microsoft.com/office/drawing/2014/main" id="{27958FA4-044A-468E-9C96-984E480FA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4" name="Picture 183" descr="A screenshot of a cell phone&#10;&#10;Description automatically generated">
            <a:extLst>
              <a:ext uri="{FF2B5EF4-FFF2-40B4-BE49-F238E27FC236}">
                <a16:creationId xmlns:a16="http://schemas.microsoft.com/office/drawing/2014/main" id="{F4BD690E-2B09-481C-836B-7D35A8106A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3" name="Picture 192" descr="A screenshot of a cell phone&#10;&#10;Description automatically generated">
            <a:extLst>
              <a:ext uri="{FF2B5EF4-FFF2-40B4-BE49-F238E27FC236}">
                <a16:creationId xmlns:a16="http://schemas.microsoft.com/office/drawing/2014/main" id="{BA2B47B7-017A-451B-BFF3-F6DB99043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9" imgW="164880" imgH="228600" progId="Equation.DSMT4">
                  <p:embed/>
                </p:oleObj>
              </mc:Choice>
              <mc:Fallback>
                <p:oleObj name="Equation" r:id="rId9"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10"/>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11" imgW="152280" imgH="228600" progId="Equation.DSMT4">
                  <p:embed/>
                </p:oleObj>
              </mc:Choice>
              <mc:Fallback>
                <p:oleObj name="Equation" r:id="rId11"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12"/>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0" name="Picture 169">
            <a:extLst>
              <a:ext uri="{FF2B5EF4-FFF2-40B4-BE49-F238E27FC236}">
                <a16:creationId xmlns:a16="http://schemas.microsoft.com/office/drawing/2014/main" id="{25AE430C-2088-43A0-91FB-C11E7B566B3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1" name="Picture 170">
            <a:extLst>
              <a:ext uri="{FF2B5EF4-FFF2-40B4-BE49-F238E27FC236}">
                <a16:creationId xmlns:a16="http://schemas.microsoft.com/office/drawing/2014/main" id="{AF775ED8-5EEF-459D-8DB4-06F8F4AF638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2" name="Picture 171" descr="A screenshot of a cell phone&#10;&#10;Description automatically generated">
            <a:extLst>
              <a:ext uri="{FF2B5EF4-FFF2-40B4-BE49-F238E27FC236}">
                <a16:creationId xmlns:a16="http://schemas.microsoft.com/office/drawing/2014/main" id="{3229CA9A-2641-415F-AB0B-1020A5684B39}"/>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3" name="Picture 172" descr="A screenshot of a cell phone&#10;&#10;Description automatically generated">
            <a:extLst>
              <a:ext uri="{FF2B5EF4-FFF2-40B4-BE49-F238E27FC236}">
                <a16:creationId xmlns:a16="http://schemas.microsoft.com/office/drawing/2014/main" id="{679BDCF9-8425-4ABE-8EBB-CEDC7EA7676D}"/>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19" imgW="164880" imgH="228600" progId="Equation.DSMT4">
                  <p:embed/>
                </p:oleObj>
              </mc:Choice>
              <mc:Fallback>
                <p:oleObj name="Equation" r:id="rId19"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20"/>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21" imgW="152280" imgH="228600" progId="Equation.DSMT4">
                  <p:embed/>
                </p:oleObj>
              </mc:Choice>
              <mc:Fallback>
                <p:oleObj name="Equation" r:id="rId21"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22"/>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0" name="Picture 189" descr="A close up of a logo&#10;&#10;Description automatically generated">
            <a:extLst>
              <a:ext uri="{FF2B5EF4-FFF2-40B4-BE49-F238E27FC236}">
                <a16:creationId xmlns:a16="http://schemas.microsoft.com/office/drawing/2014/main" id="{784EE2E6-A24A-4E3E-92A9-BBBA115C295E}"/>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1" name="Picture 190" descr="A screenshot of a cell phone&#10;&#10;Description automatically generated">
            <a:extLst>
              <a:ext uri="{FF2B5EF4-FFF2-40B4-BE49-F238E27FC236}">
                <a16:creationId xmlns:a16="http://schemas.microsoft.com/office/drawing/2014/main" id="{AEE15107-BE8A-4A4B-A7E8-5BC75191AC0F}"/>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2" name="Picture 191">
            <a:extLst>
              <a:ext uri="{FF2B5EF4-FFF2-40B4-BE49-F238E27FC236}">
                <a16:creationId xmlns:a16="http://schemas.microsoft.com/office/drawing/2014/main" id="{4E31C74E-A8ED-4D7E-9C72-3B3EA937817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6" name="Picture 205" descr="A close up of a logo&#10;&#10;Description automatically generated">
            <a:extLst>
              <a:ext uri="{FF2B5EF4-FFF2-40B4-BE49-F238E27FC236}">
                <a16:creationId xmlns:a16="http://schemas.microsoft.com/office/drawing/2014/main" id="{305FF382-E198-4355-BA39-245546472A75}"/>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29" imgW="164880" imgH="228600" progId="Equation.DSMT4">
                  <p:embed/>
                </p:oleObj>
              </mc:Choice>
              <mc:Fallback>
                <p:oleObj name="Equation" r:id="rId29"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10"/>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30" imgW="152280" imgH="228600" progId="Equation.DSMT4">
                  <p:embed/>
                </p:oleObj>
              </mc:Choice>
              <mc:Fallback>
                <p:oleObj name="Equation" r:id="rId30"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12"/>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FE497FED-01E4-1AE3-2FAD-355AA65EB5AF}"/>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9E622C89-35BD-3A58-DED8-CE2C9C9500C8}"/>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DC59A1EF-9C17-A937-2CCE-671DD7DD6F48}"/>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94B9000B-7520-DCEB-9195-42655BB82F08}"/>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F48BE91-50C3-470E-EC19-5A60F8A643FC}"/>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A0D9B84-CA79-0A5D-AB9F-90B4F36F1994}"/>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E6782A32-DF59-D80A-A0C7-59337BC470B1}"/>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E7FA2CF3-415D-D0B7-07F2-298F2A3ABBCE}"/>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280C0315-CD76-9A60-61BB-973A01C988E9}"/>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8FC411-76D4-6E65-D2C4-72ED387FE752}"/>
              </a:ext>
            </a:extLst>
          </p:cNvPr>
          <p:cNvPicPr>
            <a:picLocks noChangeAspect="1"/>
          </p:cNvPicPr>
          <p:nvPr/>
        </p:nvPicPr>
        <p:blipFill>
          <a:blip r:embed="rId31"/>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2120987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79" name="Picture 178" descr="A picture containing rain&#10;&#10;Description automatically generated">
            <a:extLst>
              <a:ext uri="{FF2B5EF4-FFF2-40B4-BE49-F238E27FC236}">
                <a16:creationId xmlns:a16="http://schemas.microsoft.com/office/drawing/2014/main" id="{9313B2DA-57B2-469C-BB5D-AFF7C38E7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1" name="Picture 180" descr="A screenshot of a cell phone&#10;&#10;Description automatically generated">
            <a:extLst>
              <a:ext uri="{FF2B5EF4-FFF2-40B4-BE49-F238E27FC236}">
                <a16:creationId xmlns:a16="http://schemas.microsoft.com/office/drawing/2014/main" id="{27958FA4-044A-468E-9C96-984E480FA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4" name="Picture 183" descr="A screenshot of a cell phone&#10;&#10;Description automatically generated">
            <a:extLst>
              <a:ext uri="{FF2B5EF4-FFF2-40B4-BE49-F238E27FC236}">
                <a16:creationId xmlns:a16="http://schemas.microsoft.com/office/drawing/2014/main" id="{F4BD690E-2B09-481C-836B-7D35A8106A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3" name="Picture 192" descr="A screenshot of a cell phone&#10;&#10;Description automatically generated">
            <a:extLst>
              <a:ext uri="{FF2B5EF4-FFF2-40B4-BE49-F238E27FC236}">
                <a16:creationId xmlns:a16="http://schemas.microsoft.com/office/drawing/2014/main" id="{BA2B47B7-017A-451B-BFF3-F6DB99043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4" name="Picture 193" descr="A screenshot of a cell phone&#10;&#10;Description automatically generated">
            <a:extLst>
              <a:ext uri="{FF2B5EF4-FFF2-40B4-BE49-F238E27FC236}">
                <a16:creationId xmlns:a16="http://schemas.microsoft.com/office/drawing/2014/main" id="{1F811F23-C160-4B96-911F-BB6471706D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10" imgW="164880" imgH="228600" progId="Equation.DSMT4">
                  <p:embed/>
                </p:oleObj>
              </mc:Choice>
              <mc:Fallback>
                <p:oleObj name="Equation" r:id="rId10"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11"/>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12" imgW="152280" imgH="228600" progId="Equation.DSMT4">
                  <p:embed/>
                </p:oleObj>
              </mc:Choice>
              <mc:Fallback>
                <p:oleObj name="Equation" r:id="rId12"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13"/>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0" name="Picture 169">
            <a:extLst>
              <a:ext uri="{FF2B5EF4-FFF2-40B4-BE49-F238E27FC236}">
                <a16:creationId xmlns:a16="http://schemas.microsoft.com/office/drawing/2014/main" id="{25AE430C-2088-43A0-91FB-C11E7B566B3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1" name="Picture 170">
            <a:extLst>
              <a:ext uri="{FF2B5EF4-FFF2-40B4-BE49-F238E27FC236}">
                <a16:creationId xmlns:a16="http://schemas.microsoft.com/office/drawing/2014/main" id="{AF775ED8-5EEF-459D-8DB4-06F8F4AF638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2" name="Picture 171" descr="A screenshot of a cell phone&#10;&#10;Description automatically generated">
            <a:extLst>
              <a:ext uri="{FF2B5EF4-FFF2-40B4-BE49-F238E27FC236}">
                <a16:creationId xmlns:a16="http://schemas.microsoft.com/office/drawing/2014/main" id="{3229CA9A-2641-415F-AB0B-1020A5684B3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3" name="Picture 172" descr="A screenshot of a cell phone&#10;&#10;Description automatically generated">
            <a:extLst>
              <a:ext uri="{FF2B5EF4-FFF2-40B4-BE49-F238E27FC236}">
                <a16:creationId xmlns:a16="http://schemas.microsoft.com/office/drawing/2014/main" id="{679BDCF9-8425-4ABE-8EBB-CEDC7EA7676D}"/>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4" name="Picture 173" descr="A screenshot of a cell phone&#10;&#10;Description automatically generated">
            <a:extLst>
              <a:ext uri="{FF2B5EF4-FFF2-40B4-BE49-F238E27FC236}">
                <a16:creationId xmlns:a16="http://schemas.microsoft.com/office/drawing/2014/main" id="{7830176B-A919-4EB0-AEF3-04A71FEDBC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21" imgW="164880" imgH="228600" progId="Equation.DSMT4">
                  <p:embed/>
                </p:oleObj>
              </mc:Choice>
              <mc:Fallback>
                <p:oleObj name="Equation" r:id="rId21"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22"/>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23" imgW="152280" imgH="228600" progId="Equation.DSMT4">
                  <p:embed/>
                </p:oleObj>
              </mc:Choice>
              <mc:Fallback>
                <p:oleObj name="Equation" r:id="rId23"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24"/>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0" name="Picture 189" descr="A close up of a logo&#10;&#10;Description automatically generated">
            <a:extLst>
              <a:ext uri="{FF2B5EF4-FFF2-40B4-BE49-F238E27FC236}">
                <a16:creationId xmlns:a16="http://schemas.microsoft.com/office/drawing/2014/main" id="{784EE2E6-A24A-4E3E-92A9-BBBA115C295E}"/>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1" name="Picture 190" descr="A screenshot of a cell phone&#10;&#10;Description automatically generated">
            <a:extLst>
              <a:ext uri="{FF2B5EF4-FFF2-40B4-BE49-F238E27FC236}">
                <a16:creationId xmlns:a16="http://schemas.microsoft.com/office/drawing/2014/main" id="{AEE15107-BE8A-4A4B-A7E8-5BC75191AC0F}"/>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2" name="Picture 191">
            <a:extLst>
              <a:ext uri="{FF2B5EF4-FFF2-40B4-BE49-F238E27FC236}">
                <a16:creationId xmlns:a16="http://schemas.microsoft.com/office/drawing/2014/main" id="{4E31C74E-A8ED-4D7E-9C72-3B3EA937817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6" name="Picture 205" descr="A close up of a logo&#10;&#10;Description automatically generated">
            <a:extLst>
              <a:ext uri="{FF2B5EF4-FFF2-40B4-BE49-F238E27FC236}">
                <a16:creationId xmlns:a16="http://schemas.microsoft.com/office/drawing/2014/main" id="{305FF382-E198-4355-BA39-245546472A7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7" name="Picture 206" descr="A close up of a logo&#10;&#10;Description automatically generated">
            <a:extLst>
              <a:ext uri="{FF2B5EF4-FFF2-40B4-BE49-F238E27FC236}">
                <a16:creationId xmlns:a16="http://schemas.microsoft.com/office/drawing/2014/main" id="{F273019E-7A9E-46F8-92A7-A0AD4E94125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32" imgW="164880" imgH="228600" progId="Equation.DSMT4">
                  <p:embed/>
                </p:oleObj>
              </mc:Choice>
              <mc:Fallback>
                <p:oleObj name="Equation" r:id="rId32"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11"/>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33" imgW="152280" imgH="228600" progId="Equation.DSMT4">
                  <p:embed/>
                </p:oleObj>
              </mc:Choice>
              <mc:Fallback>
                <p:oleObj name="Equation" r:id="rId33"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13"/>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A3F9AE61-39B4-48B2-8608-5FDBC5E25FDC}"/>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6A9C640C-DA27-2CE1-8A29-07F4EFB17023}"/>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50856485-8DF0-D33A-90ED-35312168B220}"/>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FCD34003-39CE-36AC-88CE-88BE0393B884}"/>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2F98DE05-AA90-7649-2740-15818E005A82}"/>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C523A24-633F-8639-869D-C7223366A65D}"/>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7F3ECFA6-93FB-B4B0-C929-9B294288B24A}"/>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8A2BB5A-1F5F-EBFA-B166-DFC2716A9C88}"/>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D0044094-06AF-6C5D-A7E7-68493AFF73AE}"/>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7713D88C-6720-A018-2119-DBBECB8701DC}"/>
              </a:ext>
            </a:extLst>
          </p:cNvPr>
          <p:cNvPicPr>
            <a:picLocks noChangeAspect="1"/>
          </p:cNvPicPr>
          <p:nvPr/>
        </p:nvPicPr>
        <p:blipFill>
          <a:blip r:embed="rId34"/>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1119354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TextBox 187">
            <a:extLst>
              <a:ext uri="{FF2B5EF4-FFF2-40B4-BE49-F238E27FC236}">
                <a16:creationId xmlns:a16="http://schemas.microsoft.com/office/drawing/2014/main" id="{2591AA01-03AC-4BCC-84F5-C5A977589493}"/>
              </a:ext>
            </a:extLst>
          </p:cNvPr>
          <p:cNvSpPr txBox="1"/>
          <p:nvPr/>
        </p:nvSpPr>
        <p:spPr>
          <a:xfrm>
            <a:off x="317799" y="2907728"/>
            <a:ext cx="3740509" cy="338554"/>
          </a:xfrm>
          <a:prstGeom prst="rect">
            <a:avLst/>
          </a:prstGeom>
          <a:noFill/>
        </p:spPr>
        <p:txBody>
          <a:bodyPr wrap="square" rtlCol="0">
            <a:spAutoFit/>
          </a:bodyPr>
          <a:lstStyle/>
          <a:p>
            <a:pP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first mode frequency &amp; mode shape</a:t>
            </a:r>
          </a:p>
        </p:txBody>
      </p:sp>
      <p:pic>
        <p:nvPicPr>
          <p:cNvPr id="165" name="Picture 164" descr="A screenshot of a cell phone&#10;&#10;Description automatically generated">
            <a:extLst>
              <a:ext uri="{FF2B5EF4-FFF2-40B4-BE49-F238E27FC236}">
                <a16:creationId xmlns:a16="http://schemas.microsoft.com/office/drawing/2014/main" id="{4B818368-05E3-4716-AED4-B034284363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66" name="Picture 165">
            <a:extLst>
              <a:ext uri="{FF2B5EF4-FFF2-40B4-BE49-F238E27FC236}">
                <a16:creationId xmlns:a16="http://schemas.microsoft.com/office/drawing/2014/main" id="{615ABB56-C6E2-4B43-8BCD-08FF91179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79" name="Picture 178" descr="A picture containing rain&#10;&#10;Description automatically generated">
            <a:extLst>
              <a:ext uri="{FF2B5EF4-FFF2-40B4-BE49-F238E27FC236}">
                <a16:creationId xmlns:a16="http://schemas.microsoft.com/office/drawing/2014/main" id="{9313B2DA-57B2-469C-BB5D-AFF7C38E7C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1" name="Picture 180" descr="A screenshot of a cell phone&#10;&#10;Description automatically generated">
            <a:extLst>
              <a:ext uri="{FF2B5EF4-FFF2-40B4-BE49-F238E27FC236}">
                <a16:creationId xmlns:a16="http://schemas.microsoft.com/office/drawing/2014/main" id="{27958FA4-044A-468E-9C96-984E480FA7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84" name="Picture 183" descr="A screenshot of a cell phone&#10;&#10;Description automatically generated">
            <a:extLst>
              <a:ext uri="{FF2B5EF4-FFF2-40B4-BE49-F238E27FC236}">
                <a16:creationId xmlns:a16="http://schemas.microsoft.com/office/drawing/2014/main" id="{F4BD690E-2B09-481C-836B-7D35A8106A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3" name="Picture 192" descr="A screenshot of a cell phone&#10;&#10;Description automatically generated">
            <a:extLst>
              <a:ext uri="{FF2B5EF4-FFF2-40B4-BE49-F238E27FC236}">
                <a16:creationId xmlns:a16="http://schemas.microsoft.com/office/drawing/2014/main" id="{BA2B47B7-017A-451B-BFF3-F6DB99043C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4" name="Picture 193" descr="A screenshot of a cell phone&#10;&#10;Description automatically generated">
            <a:extLst>
              <a:ext uri="{FF2B5EF4-FFF2-40B4-BE49-F238E27FC236}">
                <a16:creationId xmlns:a16="http://schemas.microsoft.com/office/drawing/2014/main" id="{1F811F23-C160-4B96-911F-BB6471706DB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pic>
        <p:nvPicPr>
          <p:cNvPr id="195" name="Picture 194" descr="A screenshot of a cell phone&#10;&#10;Description automatically generated">
            <a:extLst>
              <a:ext uri="{FF2B5EF4-FFF2-40B4-BE49-F238E27FC236}">
                <a16:creationId xmlns:a16="http://schemas.microsoft.com/office/drawing/2014/main" id="{AC63FBD9-FD56-46BF-BCD2-963AEBC8A0B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5588" y="3326884"/>
            <a:ext cx="3757053" cy="3200400"/>
          </a:xfrm>
          <a:prstGeom prst="rect">
            <a:avLst/>
          </a:prstGeom>
        </p:spPr>
      </p:pic>
      <p:graphicFrame>
        <p:nvGraphicFramePr>
          <p:cNvPr id="196" name="Object 195">
            <a:extLst>
              <a:ext uri="{FF2B5EF4-FFF2-40B4-BE49-F238E27FC236}">
                <a16:creationId xmlns:a16="http://schemas.microsoft.com/office/drawing/2014/main" id="{0633FF4B-5D05-4786-8C69-CF61E274E873}"/>
              </a:ext>
            </a:extLst>
          </p:cNvPr>
          <p:cNvGraphicFramePr>
            <a:graphicFrameLocks noChangeAspect="1"/>
          </p:cNvGraphicFramePr>
          <p:nvPr/>
        </p:nvGraphicFramePr>
        <p:xfrm>
          <a:off x="2064524" y="6467606"/>
          <a:ext cx="220662" cy="304800"/>
        </p:xfrm>
        <a:graphic>
          <a:graphicData uri="http://schemas.openxmlformats.org/presentationml/2006/ole">
            <mc:AlternateContent xmlns:mc="http://schemas.openxmlformats.org/markup-compatibility/2006">
              <mc:Choice xmlns:v="urn:schemas-microsoft-com:vml" Requires="v">
                <p:oleObj name="Equation" r:id="rId11" imgW="164880" imgH="228600" progId="Equation.DSMT4">
                  <p:embed/>
                </p:oleObj>
              </mc:Choice>
              <mc:Fallback>
                <p:oleObj name="Equation" r:id="rId11" imgW="164880" imgH="228600" progId="Equation.DSMT4">
                  <p:embed/>
                  <p:pic>
                    <p:nvPicPr>
                      <p:cNvPr id="196" name="Object 195">
                        <a:extLst>
                          <a:ext uri="{FF2B5EF4-FFF2-40B4-BE49-F238E27FC236}">
                            <a16:creationId xmlns:a16="http://schemas.microsoft.com/office/drawing/2014/main" id="{0633FF4B-5D05-4786-8C69-CF61E274E873}"/>
                          </a:ext>
                        </a:extLst>
                      </p:cNvPr>
                      <p:cNvPicPr/>
                      <p:nvPr/>
                    </p:nvPicPr>
                    <p:blipFill>
                      <a:blip r:embed="rId12"/>
                      <a:stretch>
                        <a:fillRect/>
                      </a:stretch>
                    </p:blipFill>
                    <p:spPr>
                      <a:xfrm>
                        <a:off x="2064524" y="6467606"/>
                        <a:ext cx="220662" cy="304800"/>
                      </a:xfrm>
                      <a:prstGeom prst="rect">
                        <a:avLst/>
                      </a:prstGeom>
                    </p:spPr>
                  </p:pic>
                </p:oleObj>
              </mc:Fallback>
            </mc:AlternateContent>
          </a:graphicData>
        </a:graphic>
      </p:graphicFrame>
      <p:graphicFrame>
        <p:nvGraphicFramePr>
          <p:cNvPr id="197" name="Object 196">
            <a:extLst>
              <a:ext uri="{FF2B5EF4-FFF2-40B4-BE49-F238E27FC236}">
                <a16:creationId xmlns:a16="http://schemas.microsoft.com/office/drawing/2014/main" id="{005CAAF7-CD5F-4AF8-A84D-1E8E1FC30D34}"/>
              </a:ext>
            </a:extLst>
          </p:cNvPr>
          <p:cNvGraphicFramePr>
            <a:graphicFrameLocks noChangeAspect="1"/>
          </p:cNvGraphicFramePr>
          <p:nvPr/>
        </p:nvGraphicFramePr>
        <p:xfrm>
          <a:off x="174606" y="4856282"/>
          <a:ext cx="204788" cy="304800"/>
        </p:xfrm>
        <a:graphic>
          <a:graphicData uri="http://schemas.openxmlformats.org/presentationml/2006/ole">
            <mc:AlternateContent xmlns:mc="http://schemas.openxmlformats.org/markup-compatibility/2006">
              <mc:Choice xmlns:v="urn:schemas-microsoft-com:vml" Requires="v">
                <p:oleObj name="Equation" r:id="rId13" imgW="152280" imgH="228600" progId="Equation.DSMT4">
                  <p:embed/>
                </p:oleObj>
              </mc:Choice>
              <mc:Fallback>
                <p:oleObj name="Equation" r:id="rId13" imgW="152280" imgH="228600" progId="Equation.DSMT4">
                  <p:embed/>
                  <p:pic>
                    <p:nvPicPr>
                      <p:cNvPr id="197" name="Object 196">
                        <a:extLst>
                          <a:ext uri="{FF2B5EF4-FFF2-40B4-BE49-F238E27FC236}">
                            <a16:creationId xmlns:a16="http://schemas.microsoft.com/office/drawing/2014/main" id="{005CAAF7-CD5F-4AF8-A84D-1E8E1FC30D34}"/>
                          </a:ext>
                        </a:extLst>
                      </p:cNvPr>
                      <p:cNvPicPr/>
                      <p:nvPr/>
                    </p:nvPicPr>
                    <p:blipFill>
                      <a:blip r:embed="rId14"/>
                      <a:stretch>
                        <a:fillRect/>
                      </a:stretch>
                    </p:blipFill>
                    <p:spPr>
                      <a:xfrm>
                        <a:off x="174606" y="4856282"/>
                        <a:ext cx="204788" cy="304800"/>
                      </a:xfrm>
                      <a:prstGeom prst="rect">
                        <a:avLst/>
                      </a:prstGeom>
                    </p:spPr>
                  </p:pic>
                </p:oleObj>
              </mc:Fallback>
            </mc:AlternateContent>
          </a:graphicData>
        </a:graphic>
      </p:graphicFrame>
      <p:pic>
        <p:nvPicPr>
          <p:cNvPr id="168" name="Picture 167" descr="A screenshot of a cell phone&#10;&#10;Description automatically generated">
            <a:extLst>
              <a:ext uri="{FF2B5EF4-FFF2-40B4-BE49-F238E27FC236}">
                <a16:creationId xmlns:a16="http://schemas.microsoft.com/office/drawing/2014/main" id="{AE36FAD1-1EA4-4D20-A3B0-34ACE5FBB9C2}"/>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69" name="Picture 168" descr="A screenshot of a cell phone&#10;&#10;Description automatically generated">
            <a:extLst>
              <a:ext uri="{FF2B5EF4-FFF2-40B4-BE49-F238E27FC236}">
                <a16:creationId xmlns:a16="http://schemas.microsoft.com/office/drawing/2014/main" id="{98F74163-C8A7-4946-A1FD-6B14A335C5A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0" name="Picture 169">
            <a:extLst>
              <a:ext uri="{FF2B5EF4-FFF2-40B4-BE49-F238E27FC236}">
                <a16:creationId xmlns:a16="http://schemas.microsoft.com/office/drawing/2014/main" id="{25AE430C-2088-43A0-91FB-C11E7B566B3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1" name="Picture 170">
            <a:extLst>
              <a:ext uri="{FF2B5EF4-FFF2-40B4-BE49-F238E27FC236}">
                <a16:creationId xmlns:a16="http://schemas.microsoft.com/office/drawing/2014/main" id="{AF775ED8-5EEF-459D-8DB4-06F8F4AF6380}"/>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2" name="Picture 171" descr="A screenshot of a cell phone&#10;&#10;Description automatically generated">
            <a:extLst>
              <a:ext uri="{FF2B5EF4-FFF2-40B4-BE49-F238E27FC236}">
                <a16:creationId xmlns:a16="http://schemas.microsoft.com/office/drawing/2014/main" id="{3229CA9A-2641-415F-AB0B-1020A5684B3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3" name="Picture 172" descr="A screenshot of a cell phone&#10;&#10;Description automatically generated">
            <a:extLst>
              <a:ext uri="{FF2B5EF4-FFF2-40B4-BE49-F238E27FC236}">
                <a16:creationId xmlns:a16="http://schemas.microsoft.com/office/drawing/2014/main" id="{679BDCF9-8425-4ABE-8EBB-CEDC7EA7676D}"/>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4" name="Picture 173" descr="A screenshot of a cell phone&#10;&#10;Description automatically generated">
            <a:extLst>
              <a:ext uri="{FF2B5EF4-FFF2-40B4-BE49-F238E27FC236}">
                <a16:creationId xmlns:a16="http://schemas.microsoft.com/office/drawing/2014/main" id="{7830176B-A919-4EB0-AEF3-04A71FEDBC65}"/>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pic>
        <p:nvPicPr>
          <p:cNvPr id="175" name="Picture 174" descr="A screenshot of a cell phone&#10;&#10;Description automatically generated">
            <a:extLst>
              <a:ext uri="{FF2B5EF4-FFF2-40B4-BE49-F238E27FC236}">
                <a16:creationId xmlns:a16="http://schemas.microsoft.com/office/drawing/2014/main" id="{1B08596E-964C-4D85-AA1F-D75037D23D03}"/>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322085" y="3326884"/>
            <a:ext cx="3757053" cy="3200400"/>
          </a:xfrm>
          <a:prstGeom prst="rect">
            <a:avLst/>
          </a:prstGeom>
        </p:spPr>
      </p:pic>
      <p:graphicFrame>
        <p:nvGraphicFramePr>
          <p:cNvPr id="178" name="Object 177">
            <a:extLst>
              <a:ext uri="{FF2B5EF4-FFF2-40B4-BE49-F238E27FC236}">
                <a16:creationId xmlns:a16="http://schemas.microsoft.com/office/drawing/2014/main" id="{7D91EFA2-9BFB-4241-87A7-28884151A7C0}"/>
              </a:ext>
            </a:extLst>
          </p:cNvPr>
          <p:cNvGraphicFramePr>
            <a:graphicFrameLocks noChangeAspect="1"/>
          </p:cNvGraphicFramePr>
          <p:nvPr/>
        </p:nvGraphicFramePr>
        <p:xfrm>
          <a:off x="6208195" y="6457004"/>
          <a:ext cx="219075" cy="304800"/>
        </p:xfrm>
        <a:graphic>
          <a:graphicData uri="http://schemas.openxmlformats.org/presentationml/2006/ole">
            <mc:AlternateContent xmlns:mc="http://schemas.openxmlformats.org/markup-compatibility/2006">
              <mc:Choice xmlns:v="urn:schemas-microsoft-com:vml" Requires="v">
                <p:oleObj name="Equation" r:id="rId23" imgW="164880" imgH="228600" progId="Equation.DSMT4">
                  <p:embed/>
                </p:oleObj>
              </mc:Choice>
              <mc:Fallback>
                <p:oleObj name="Equation" r:id="rId23" imgW="164880" imgH="228600" progId="Equation.DSMT4">
                  <p:embed/>
                  <p:pic>
                    <p:nvPicPr>
                      <p:cNvPr id="178" name="Object 177">
                        <a:extLst>
                          <a:ext uri="{FF2B5EF4-FFF2-40B4-BE49-F238E27FC236}">
                            <a16:creationId xmlns:a16="http://schemas.microsoft.com/office/drawing/2014/main" id="{7D91EFA2-9BFB-4241-87A7-28884151A7C0}"/>
                          </a:ext>
                        </a:extLst>
                      </p:cNvPr>
                      <p:cNvPicPr/>
                      <p:nvPr/>
                    </p:nvPicPr>
                    <p:blipFill>
                      <a:blip r:embed="rId24"/>
                      <a:stretch>
                        <a:fillRect/>
                      </a:stretch>
                    </p:blipFill>
                    <p:spPr>
                      <a:xfrm>
                        <a:off x="6208195" y="6457004"/>
                        <a:ext cx="219075" cy="304800"/>
                      </a:xfrm>
                      <a:prstGeom prst="rect">
                        <a:avLst/>
                      </a:prstGeom>
                    </p:spPr>
                  </p:pic>
                </p:oleObj>
              </mc:Fallback>
            </mc:AlternateContent>
          </a:graphicData>
        </a:graphic>
      </p:graphicFrame>
      <p:graphicFrame>
        <p:nvGraphicFramePr>
          <p:cNvPr id="180" name="Object 179">
            <a:extLst>
              <a:ext uri="{FF2B5EF4-FFF2-40B4-BE49-F238E27FC236}">
                <a16:creationId xmlns:a16="http://schemas.microsoft.com/office/drawing/2014/main" id="{266A3FAF-AEC8-4CD4-9804-042643BF1CC2}"/>
              </a:ext>
            </a:extLst>
          </p:cNvPr>
          <p:cNvGraphicFramePr>
            <a:graphicFrameLocks noChangeAspect="1"/>
          </p:cNvGraphicFramePr>
          <p:nvPr/>
        </p:nvGraphicFramePr>
        <p:xfrm>
          <a:off x="4098123" y="4731257"/>
          <a:ext cx="203200" cy="304800"/>
        </p:xfrm>
        <a:graphic>
          <a:graphicData uri="http://schemas.openxmlformats.org/presentationml/2006/ole">
            <mc:AlternateContent xmlns:mc="http://schemas.openxmlformats.org/markup-compatibility/2006">
              <mc:Choice xmlns:v="urn:schemas-microsoft-com:vml" Requires="v">
                <p:oleObj name="Equation" r:id="rId25" imgW="152280" imgH="228600" progId="Equation.DSMT4">
                  <p:embed/>
                </p:oleObj>
              </mc:Choice>
              <mc:Fallback>
                <p:oleObj name="Equation" r:id="rId25" imgW="152280" imgH="228600" progId="Equation.DSMT4">
                  <p:embed/>
                  <p:pic>
                    <p:nvPicPr>
                      <p:cNvPr id="180" name="Object 179">
                        <a:extLst>
                          <a:ext uri="{FF2B5EF4-FFF2-40B4-BE49-F238E27FC236}">
                            <a16:creationId xmlns:a16="http://schemas.microsoft.com/office/drawing/2014/main" id="{266A3FAF-AEC8-4CD4-9804-042643BF1CC2}"/>
                          </a:ext>
                        </a:extLst>
                      </p:cNvPr>
                      <p:cNvPicPr/>
                      <p:nvPr/>
                    </p:nvPicPr>
                    <p:blipFill>
                      <a:blip r:embed="rId26"/>
                      <a:stretch>
                        <a:fillRect/>
                      </a:stretch>
                    </p:blipFill>
                    <p:spPr>
                      <a:xfrm>
                        <a:off x="4098123" y="4731257"/>
                        <a:ext cx="203200" cy="304800"/>
                      </a:xfrm>
                      <a:prstGeom prst="rect">
                        <a:avLst/>
                      </a:prstGeom>
                    </p:spPr>
                  </p:pic>
                </p:oleObj>
              </mc:Fallback>
            </mc:AlternateContent>
          </a:graphicData>
        </a:graphic>
      </p:graphicFrame>
      <p:pic>
        <p:nvPicPr>
          <p:cNvPr id="183" name="Picture 182" descr="A close up of a logo&#10;&#10;Description automatically generated">
            <a:extLst>
              <a:ext uri="{FF2B5EF4-FFF2-40B4-BE49-F238E27FC236}">
                <a16:creationId xmlns:a16="http://schemas.microsoft.com/office/drawing/2014/main" id="{42FFEBA9-3CEC-41F5-B11C-32AC74DCA35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85" name="Picture 184" descr="A close up of a logo&#10;&#10;Description automatically generated">
            <a:extLst>
              <a:ext uri="{FF2B5EF4-FFF2-40B4-BE49-F238E27FC236}">
                <a16:creationId xmlns:a16="http://schemas.microsoft.com/office/drawing/2014/main" id="{3BA2967F-071D-4AC1-95C9-F4C6F07AEB6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0" name="Picture 189" descr="A close up of a logo&#10;&#10;Description automatically generated">
            <a:extLst>
              <a:ext uri="{FF2B5EF4-FFF2-40B4-BE49-F238E27FC236}">
                <a16:creationId xmlns:a16="http://schemas.microsoft.com/office/drawing/2014/main" id="{784EE2E6-A24A-4E3E-92A9-BBBA115C29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1" name="Picture 190" descr="A screenshot of a cell phone&#10;&#10;Description automatically generated">
            <a:extLst>
              <a:ext uri="{FF2B5EF4-FFF2-40B4-BE49-F238E27FC236}">
                <a16:creationId xmlns:a16="http://schemas.microsoft.com/office/drawing/2014/main" id="{AEE15107-BE8A-4A4B-A7E8-5BC75191AC0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192" name="Picture 191">
            <a:extLst>
              <a:ext uri="{FF2B5EF4-FFF2-40B4-BE49-F238E27FC236}">
                <a16:creationId xmlns:a16="http://schemas.microsoft.com/office/drawing/2014/main" id="{4E31C74E-A8ED-4D7E-9C72-3B3EA937817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6" name="Picture 205" descr="A close up of a logo&#10;&#10;Description automatically generated">
            <a:extLst>
              <a:ext uri="{FF2B5EF4-FFF2-40B4-BE49-F238E27FC236}">
                <a16:creationId xmlns:a16="http://schemas.microsoft.com/office/drawing/2014/main" id="{305FF382-E198-4355-BA39-245546472A75}"/>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7" name="Picture 206" descr="A close up of a logo&#10;&#10;Description automatically generated">
            <a:extLst>
              <a:ext uri="{FF2B5EF4-FFF2-40B4-BE49-F238E27FC236}">
                <a16:creationId xmlns:a16="http://schemas.microsoft.com/office/drawing/2014/main" id="{F273019E-7A9E-46F8-92A7-A0AD4E94125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pic>
        <p:nvPicPr>
          <p:cNvPr id="208" name="Picture 207" descr="A close up of a logo&#10;&#10;Description automatically generated">
            <a:extLst>
              <a:ext uri="{FF2B5EF4-FFF2-40B4-BE49-F238E27FC236}">
                <a16:creationId xmlns:a16="http://schemas.microsoft.com/office/drawing/2014/main" id="{89072CF0-364D-40FF-B3B3-A6E31190586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8296143" y="3326884"/>
            <a:ext cx="3757053" cy="3200400"/>
          </a:xfrm>
          <a:prstGeom prst="rect">
            <a:avLst/>
          </a:prstGeom>
        </p:spPr>
      </p:pic>
      <p:graphicFrame>
        <p:nvGraphicFramePr>
          <p:cNvPr id="209" name="Object 208">
            <a:extLst>
              <a:ext uri="{FF2B5EF4-FFF2-40B4-BE49-F238E27FC236}">
                <a16:creationId xmlns:a16="http://schemas.microsoft.com/office/drawing/2014/main" id="{1CFE4DB8-216E-4016-861C-14622615E8EE}"/>
              </a:ext>
            </a:extLst>
          </p:cNvPr>
          <p:cNvGraphicFramePr>
            <a:graphicFrameLocks noChangeAspect="1"/>
          </p:cNvGraphicFramePr>
          <p:nvPr/>
        </p:nvGraphicFramePr>
        <p:xfrm>
          <a:off x="10126652" y="6527284"/>
          <a:ext cx="220662" cy="304800"/>
        </p:xfrm>
        <a:graphic>
          <a:graphicData uri="http://schemas.openxmlformats.org/presentationml/2006/ole">
            <mc:AlternateContent xmlns:mc="http://schemas.openxmlformats.org/markup-compatibility/2006">
              <mc:Choice xmlns:v="urn:schemas-microsoft-com:vml" Requires="v">
                <p:oleObj name="Equation" r:id="rId35" imgW="164880" imgH="228600" progId="Equation.DSMT4">
                  <p:embed/>
                </p:oleObj>
              </mc:Choice>
              <mc:Fallback>
                <p:oleObj name="Equation" r:id="rId35" imgW="164880" imgH="228600" progId="Equation.DSMT4">
                  <p:embed/>
                  <p:pic>
                    <p:nvPicPr>
                      <p:cNvPr id="209" name="Object 208">
                        <a:extLst>
                          <a:ext uri="{FF2B5EF4-FFF2-40B4-BE49-F238E27FC236}">
                            <a16:creationId xmlns:a16="http://schemas.microsoft.com/office/drawing/2014/main" id="{1CFE4DB8-216E-4016-861C-14622615E8EE}"/>
                          </a:ext>
                        </a:extLst>
                      </p:cNvPr>
                      <p:cNvPicPr/>
                      <p:nvPr/>
                    </p:nvPicPr>
                    <p:blipFill>
                      <a:blip r:embed="rId12"/>
                      <a:stretch>
                        <a:fillRect/>
                      </a:stretch>
                    </p:blipFill>
                    <p:spPr>
                      <a:xfrm>
                        <a:off x="10126652" y="6527284"/>
                        <a:ext cx="220662" cy="304800"/>
                      </a:xfrm>
                      <a:prstGeom prst="rect">
                        <a:avLst/>
                      </a:prstGeom>
                    </p:spPr>
                  </p:pic>
                </p:oleObj>
              </mc:Fallback>
            </mc:AlternateContent>
          </a:graphicData>
        </a:graphic>
      </p:graphicFrame>
      <p:graphicFrame>
        <p:nvGraphicFramePr>
          <p:cNvPr id="210" name="Object 209">
            <a:extLst>
              <a:ext uri="{FF2B5EF4-FFF2-40B4-BE49-F238E27FC236}">
                <a16:creationId xmlns:a16="http://schemas.microsoft.com/office/drawing/2014/main" id="{A0A8E189-F233-4B0B-9AD9-F4552BA7E3E6}"/>
              </a:ext>
            </a:extLst>
          </p:cNvPr>
          <p:cNvGraphicFramePr>
            <a:graphicFrameLocks noChangeAspect="1"/>
          </p:cNvGraphicFramePr>
          <p:nvPr/>
        </p:nvGraphicFramePr>
        <p:xfrm>
          <a:off x="8149543" y="4705341"/>
          <a:ext cx="204788" cy="304800"/>
        </p:xfrm>
        <a:graphic>
          <a:graphicData uri="http://schemas.openxmlformats.org/presentationml/2006/ole">
            <mc:AlternateContent xmlns:mc="http://schemas.openxmlformats.org/markup-compatibility/2006">
              <mc:Choice xmlns:v="urn:schemas-microsoft-com:vml" Requires="v">
                <p:oleObj name="Equation" r:id="rId36" imgW="152280" imgH="228600" progId="Equation.DSMT4">
                  <p:embed/>
                </p:oleObj>
              </mc:Choice>
              <mc:Fallback>
                <p:oleObj name="Equation" r:id="rId36" imgW="152280" imgH="228600" progId="Equation.DSMT4">
                  <p:embed/>
                  <p:pic>
                    <p:nvPicPr>
                      <p:cNvPr id="210" name="Object 209">
                        <a:extLst>
                          <a:ext uri="{FF2B5EF4-FFF2-40B4-BE49-F238E27FC236}">
                            <a16:creationId xmlns:a16="http://schemas.microsoft.com/office/drawing/2014/main" id="{A0A8E189-F233-4B0B-9AD9-F4552BA7E3E6}"/>
                          </a:ext>
                        </a:extLst>
                      </p:cNvPr>
                      <p:cNvPicPr/>
                      <p:nvPr/>
                    </p:nvPicPr>
                    <p:blipFill>
                      <a:blip r:embed="rId14"/>
                      <a:stretch>
                        <a:fillRect/>
                      </a:stretch>
                    </p:blipFill>
                    <p:spPr>
                      <a:xfrm>
                        <a:off x="8149543" y="4705341"/>
                        <a:ext cx="204788" cy="304800"/>
                      </a:xfrm>
                      <a:prstGeom prst="rect">
                        <a:avLst/>
                      </a:prstGeom>
                    </p:spPr>
                  </p:pic>
                </p:oleObj>
              </mc:Fallback>
            </mc:AlternateContent>
          </a:graphicData>
        </a:graphic>
      </p:graphicFrame>
      <p:sp>
        <p:nvSpPr>
          <p:cNvPr id="189" name="TextBox 188">
            <a:extLst>
              <a:ext uri="{FF2B5EF4-FFF2-40B4-BE49-F238E27FC236}">
                <a16:creationId xmlns:a16="http://schemas.microsoft.com/office/drawing/2014/main" id="{CE3255A6-1248-4F9C-BB7C-F1D8AE238447}"/>
              </a:ext>
            </a:extLst>
          </p:cNvPr>
          <p:cNvSpPr txBox="1"/>
          <p:nvPr/>
        </p:nvSpPr>
        <p:spPr>
          <a:xfrm>
            <a:off x="4702781" y="2920080"/>
            <a:ext cx="3177797"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Both modes frequency </a:t>
            </a:r>
          </a:p>
        </p:txBody>
      </p:sp>
      <p:sp>
        <p:nvSpPr>
          <p:cNvPr id="198" name="TextBox 197">
            <a:extLst>
              <a:ext uri="{FF2B5EF4-FFF2-40B4-BE49-F238E27FC236}">
                <a16:creationId xmlns:a16="http://schemas.microsoft.com/office/drawing/2014/main" id="{C4099B0B-5F28-46B4-AA55-D8056D1FC712}"/>
              </a:ext>
            </a:extLst>
          </p:cNvPr>
          <p:cNvSpPr txBox="1"/>
          <p:nvPr/>
        </p:nvSpPr>
        <p:spPr>
          <a:xfrm>
            <a:off x="8532322" y="2907728"/>
            <a:ext cx="3377946" cy="338554"/>
          </a:xfrm>
          <a:prstGeom prst="rect">
            <a:avLst/>
          </a:prstGeom>
          <a:noFill/>
        </p:spPr>
        <p:txBody>
          <a:bodyPr wrap="square" rtlCol="0">
            <a:spAutoFit/>
          </a:bodyPr>
          <a:lstStyle/>
          <a:p>
            <a:pPr algn="ctr">
              <a:spcBef>
                <a:spcPts val="1200"/>
              </a:spcBef>
              <a:tabLst>
                <a:tab pos="342900" algn="l"/>
              </a:tabLst>
            </a:pPr>
            <a:r>
              <a:rPr lang="en-US" sz="1600" u="sng" dirty="0">
                <a:cs typeface="Times New Roman" panose="02020603050405020304" pitchFamily="18" charset="0"/>
              </a:rPr>
              <a:t>Data</a:t>
            </a:r>
            <a:r>
              <a:rPr lang="en-US" sz="1600" dirty="0">
                <a:cs typeface="Times New Roman" panose="02020603050405020304" pitchFamily="18" charset="0"/>
              </a:rPr>
              <a:t>: only first mode frequency </a:t>
            </a:r>
          </a:p>
        </p:txBody>
      </p:sp>
      <p:cxnSp>
        <p:nvCxnSpPr>
          <p:cNvPr id="2" name="Straight Connector 1">
            <a:extLst>
              <a:ext uri="{FF2B5EF4-FFF2-40B4-BE49-F238E27FC236}">
                <a16:creationId xmlns:a16="http://schemas.microsoft.com/office/drawing/2014/main" id="{5E68B8D3-A798-9296-D4D3-C1E671832C80}"/>
              </a:ext>
            </a:extLst>
          </p:cNvPr>
          <p:cNvCxnSpPr/>
          <p:nvPr/>
        </p:nvCxnSpPr>
        <p:spPr>
          <a:xfrm>
            <a:off x="596531" y="5898406"/>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3" name="Straight Connector 2">
            <a:extLst>
              <a:ext uri="{FF2B5EF4-FFF2-40B4-BE49-F238E27FC236}">
                <a16:creationId xmlns:a16="http://schemas.microsoft.com/office/drawing/2014/main" id="{1791A129-B309-84DA-020B-BFD13DB3BADF}"/>
              </a:ext>
            </a:extLst>
          </p:cNvPr>
          <p:cNvCxnSpPr/>
          <p:nvPr/>
        </p:nvCxnSpPr>
        <p:spPr>
          <a:xfrm flipV="1">
            <a:off x="3095182" y="3587819"/>
            <a:ext cx="0" cy="2732567"/>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93F7FEDF-779E-2B00-B5EE-55B358D0F6F3}"/>
              </a:ext>
            </a:extLst>
          </p:cNvPr>
          <p:cNvCxnSpPr/>
          <p:nvPr/>
        </p:nvCxnSpPr>
        <p:spPr>
          <a:xfrm>
            <a:off x="4587284" y="5891317"/>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A033A75E-AF47-9575-2D70-30255D4FC583}"/>
              </a:ext>
            </a:extLst>
          </p:cNvPr>
          <p:cNvCxnSpPr/>
          <p:nvPr/>
        </p:nvCxnSpPr>
        <p:spPr>
          <a:xfrm flipV="1">
            <a:off x="7085935" y="3591363"/>
            <a:ext cx="0" cy="2732567"/>
          </a:xfrm>
          <a:prstGeom prst="line">
            <a:avLst/>
          </a:prstGeom>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E56A9227-1BF1-BD0E-8858-F709A0B1C424}"/>
              </a:ext>
            </a:extLst>
          </p:cNvPr>
          <p:cNvSpPr/>
          <p:nvPr/>
        </p:nvSpPr>
        <p:spPr>
          <a:xfrm>
            <a:off x="3063279" y="5865407"/>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575FDF6-B919-1BFA-0DCA-6F213DA99791}"/>
              </a:ext>
            </a:extLst>
          </p:cNvPr>
          <p:cNvSpPr/>
          <p:nvPr/>
        </p:nvSpPr>
        <p:spPr>
          <a:xfrm>
            <a:off x="7054044" y="5858313"/>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F80B2BC-71D9-B4A4-BE62-9268F3DA7444}"/>
              </a:ext>
            </a:extLst>
          </p:cNvPr>
          <p:cNvCxnSpPr/>
          <p:nvPr/>
        </p:nvCxnSpPr>
        <p:spPr>
          <a:xfrm>
            <a:off x="8556772" y="5893752"/>
            <a:ext cx="3327991" cy="0"/>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8603D994-4F9E-0A4D-6840-3687296A53F8}"/>
              </a:ext>
            </a:extLst>
          </p:cNvPr>
          <p:cNvCxnSpPr/>
          <p:nvPr/>
        </p:nvCxnSpPr>
        <p:spPr>
          <a:xfrm flipV="1">
            <a:off x="11066056" y="3573640"/>
            <a:ext cx="0" cy="2732567"/>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5B281698-267D-DBF3-65E7-7A553F58C6D9}"/>
              </a:ext>
            </a:extLst>
          </p:cNvPr>
          <p:cNvSpPr/>
          <p:nvPr/>
        </p:nvSpPr>
        <p:spPr>
          <a:xfrm>
            <a:off x="11034168" y="5861851"/>
            <a:ext cx="63796" cy="6379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CB4A374-4C8A-FEAA-EE52-63C1D087C60F}"/>
              </a:ext>
            </a:extLst>
          </p:cNvPr>
          <p:cNvPicPr>
            <a:picLocks noChangeAspect="1"/>
          </p:cNvPicPr>
          <p:nvPr/>
        </p:nvPicPr>
        <p:blipFill>
          <a:blip r:embed="rId37"/>
          <a:stretch>
            <a:fillRect/>
          </a:stretch>
        </p:blipFill>
        <p:spPr>
          <a:xfrm>
            <a:off x="157981" y="1456773"/>
            <a:ext cx="11876037" cy="3944454"/>
          </a:xfrm>
          <a:prstGeom prst="rect">
            <a:avLst/>
          </a:prstGeom>
        </p:spPr>
      </p:pic>
    </p:spTree>
    <p:extLst>
      <p:ext uri="{BB962C8B-B14F-4D97-AF65-F5344CB8AC3E}">
        <p14:creationId xmlns:p14="http://schemas.microsoft.com/office/powerpoint/2010/main" val="2996486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1344</Words>
  <Application>Microsoft Office PowerPoint</Application>
  <PresentationFormat>Widescreen</PresentationFormat>
  <Paragraphs>117</Paragraphs>
  <Slides>11</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8" baseType="lpstr">
      <vt:lpstr>Arial</vt:lpstr>
      <vt:lpstr>Calibri</vt:lpstr>
      <vt:lpstr>Calibri Light</vt:lpstr>
      <vt:lpstr>Cambria Math</vt:lpstr>
      <vt:lpstr>Times New Roman</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Mukesh Kumar Ramancha</dc:creator>
  <cp:lastModifiedBy>Mukesh Kumar Ramancha</cp:lastModifiedBy>
  <cp:revision>2</cp:revision>
  <dcterms:created xsi:type="dcterms:W3CDTF">2022-10-26T15:58:11Z</dcterms:created>
  <dcterms:modified xsi:type="dcterms:W3CDTF">2022-10-26T16:12:28Z</dcterms:modified>
</cp:coreProperties>
</file>